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58" r:id="rId1"/>
  </p:sldMasterIdLst>
  <p:sldIdLst>
    <p:sldId id="256" r:id="rId2"/>
    <p:sldId id="268" r:id="rId3"/>
    <p:sldId id="257" r:id="rId4"/>
    <p:sldId id="258" r:id="rId5"/>
    <p:sldId id="259" r:id="rId6"/>
    <p:sldId id="265" r:id="rId7"/>
    <p:sldId id="263" r:id="rId8"/>
    <p:sldId id="260" r:id="rId9"/>
    <p:sldId id="261" r:id="rId10"/>
    <p:sldId id="262" r:id="rId11"/>
    <p:sldId id="264" r:id="rId12"/>
    <p:sldId id="266" r:id="rId13"/>
    <p:sldId id="267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211928B-F8A3-4B8D-BD70-6F711FAC5D6D}" v="20" dt="2023-10-11T09:00:27.072"/>
  </p1510:revLst>
</p1510:revInfo>
</file>

<file path=ppt/tableStyles.xml><?xml version="1.0" encoding="utf-8"?>
<a:tblStyleLst xmlns:a="http://schemas.openxmlformats.org/drawingml/2006/main" def="{5C22544A-7EE6-4342-B048-85BDC9FD1C3A}">
  <a:tblStyle styleId="{BC89EF96-8CEA-46FF-86C4-4CE0E7609802}" styleName="نمط فاتح 3 - تمييز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8B1032C-EA38-4F05-BA0D-38AFFFC7BED3}" styleName="نمط فاتح 3 - تمييز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3296810-A885-4BE3-A3E7-6D5BEEA58F35}" styleName="نمط متوسط 2 - تمييز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. ." userId="61d66da672d8607f" providerId="LiveId" clId="{F211928B-F8A3-4B8D-BD70-6F711FAC5D6D}"/>
    <pc:docChg chg="undo custSel modSld">
      <pc:chgData name=". ." userId="61d66da672d8607f" providerId="LiveId" clId="{F211928B-F8A3-4B8D-BD70-6F711FAC5D6D}" dt="2023-10-11T09:00:31.297" v="158" actId="21"/>
      <pc:docMkLst>
        <pc:docMk/>
      </pc:docMkLst>
      <pc:sldChg chg="addSp delSp modSp mod">
        <pc:chgData name=". ." userId="61d66da672d8607f" providerId="LiveId" clId="{F211928B-F8A3-4B8D-BD70-6F711FAC5D6D}" dt="2023-10-11T09:00:31.297" v="158" actId="21"/>
        <pc:sldMkLst>
          <pc:docMk/>
          <pc:sldMk cId="3749252360" sldId="256"/>
        </pc:sldMkLst>
        <pc:spChg chg="mod ord">
          <ac:chgData name=". ." userId="61d66da672d8607f" providerId="LiveId" clId="{F211928B-F8A3-4B8D-BD70-6F711FAC5D6D}" dt="2023-10-10T19:13:42.854" v="13" actId="166"/>
          <ac:spMkLst>
            <pc:docMk/>
            <pc:sldMk cId="3749252360" sldId="256"/>
            <ac:spMk id="2" creationId="{00000000-0000-0000-0000-000000000000}"/>
          </ac:spMkLst>
        </pc:spChg>
        <pc:spChg chg="ord">
          <ac:chgData name=". ." userId="61d66da672d8607f" providerId="LiveId" clId="{F211928B-F8A3-4B8D-BD70-6F711FAC5D6D}" dt="2023-10-10T19:13:50.257" v="14" actId="166"/>
          <ac:spMkLst>
            <pc:docMk/>
            <pc:sldMk cId="3749252360" sldId="256"/>
            <ac:spMk id="3" creationId="{00000000-0000-0000-0000-000000000000}"/>
          </ac:spMkLst>
        </pc:spChg>
        <pc:spChg chg="mod ord">
          <ac:chgData name=". ." userId="61d66da672d8607f" providerId="LiveId" clId="{F211928B-F8A3-4B8D-BD70-6F711FAC5D6D}" dt="2023-10-11T08:58:41.641" v="149" actId="207"/>
          <ac:spMkLst>
            <pc:docMk/>
            <pc:sldMk cId="3749252360" sldId="256"/>
            <ac:spMk id="4" creationId="{00000000-0000-0000-0000-000000000000}"/>
          </ac:spMkLst>
        </pc:spChg>
        <pc:spChg chg="ord">
          <ac:chgData name=". ." userId="61d66da672d8607f" providerId="LiveId" clId="{F211928B-F8A3-4B8D-BD70-6F711FAC5D6D}" dt="2023-10-10T19:13:11.795" v="7" actId="170"/>
          <ac:spMkLst>
            <pc:docMk/>
            <pc:sldMk cId="3749252360" sldId="256"/>
            <ac:spMk id="6" creationId="{8B93DD4C-FB78-4C4B-8CE0-CFA9EAF6A8D8}"/>
          </ac:spMkLst>
        </pc:spChg>
        <pc:picChg chg="del mod ord">
          <ac:chgData name=". ." userId="61d66da672d8607f" providerId="LiveId" clId="{F211928B-F8A3-4B8D-BD70-6F711FAC5D6D}" dt="2023-10-11T08:41:19.957" v="81" actId="478"/>
          <ac:picMkLst>
            <pc:docMk/>
            <pc:sldMk cId="3749252360" sldId="256"/>
            <ac:picMk id="5" creationId="{00000000-0000-0000-0000-000000000000}"/>
          </ac:picMkLst>
        </pc:picChg>
        <pc:picChg chg="ord">
          <ac:chgData name=". ." userId="61d66da672d8607f" providerId="LiveId" clId="{F211928B-F8A3-4B8D-BD70-6F711FAC5D6D}" dt="2023-10-10T19:14:09.187" v="18" actId="170"/>
          <ac:picMkLst>
            <pc:docMk/>
            <pc:sldMk cId="3749252360" sldId="256"/>
            <ac:picMk id="7" creationId="{00000000-0000-0000-0000-000000000000}"/>
          </ac:picMkLst>
        </pc:picChg>
        <pc:picChg chg="add mod ord">
          <ac:chgData name=". ." userId="61d66da672d8607f" providerId="LiveId" clId="{F211928B-F8A3-4B8D-BD70-6F711FAC5D6D}" dt="2023-10-11T08:58:03.442" v="147" actId="1076"/>
          <ac:picMkLst>
            <pc:docMk/>
            <pc:sldMk cId="3749252360" sldId="256"/>
            <ac:picMk id="9" creationId="{23133755-73F3-F4C9-B26E-2EE34E4F580C}"/>
          </ac:picMkLst>
        </pc:picChg>
        <pc:picChg chg="add del mod ord">
          <ac:chgData name=". ." userId="61d66da672d8607f" providerId="LiveId" clId="{F211928B-F8A3-4B8D-BD70-6F711FAC5D6D}" dt="2023-10-11T09:00:31.297" v="158" actId="21"/>
          <ac:picMkLst>
            <pc:docMk/>
            <pc:sldMk cId="3749252360" sldId="256"/>
            <ac:picMk id="11" creationId="{D83F9EB5-8E88-F1A8-CDB9-F6F680F2B8B8}"/>
          </ac:picMkLst>
        </pc:picChg>
      </pc:sldChg>
      <pc:sldChg chg="addSp modSp mod">
        <pc:chgData name=". ." userId="61d66da672d8607f" providerId="LiveId" clId="{F211928B-F8A3-4B8D-BD70-6F711FAC5D6D}" dt="2023-10-11T08:49:03.635" v="87" actId="1076"/>
        <pc:sldMkLst>
          <pc:docMk/>
          <pc:sldMk cId="2382466778" sldId="257"/>
        </pc:sldMkLst>
        <pc:graphicFrameChg chg="mod modGraphic">
          <ac:chgData name=". ." userId="61d66da672d8607f" providerId="LiveId" clId="{F211928B-F8A3-4B8D-BD70-6F711FAC5D6D}" dt="2023-10-11T08:48:28.215" v="85" actId="14100"/>
          <ac:graphicFrameMkLst>
            <pc:docMk/>
            <pc:sldMk cId="2382466778" sldId="257"/>
            <ac:graphicFrameMk id="9" creationId="{00000000-0000-0000-0000-000000000000}"/>
          </ac:graphicFrameMkLst>
        </pc:graphicFrameChg>
        <pc:picChg chg="add mod ord">
          <ac:chgData name=". ." userId="61d66da672d8607f" providerId="LiveId" clId="{F211928B-F8A3-4B8D-BD70-6F711FAC5D6D}" dt="2023-10-11T08:49:03.635" v="87" actId="1076"/>
          <ac:picMkLst>
            <pc:docMk/>
            <pc:sldMk cId="2382466778" sldId="257"/>
            <ac:picMk id="6" creationId="{1C6C2F56-B594-0FE3-7F7F-1D630526948E}"/>
          </ac:picMkLst>
        </pc:picChg>
      </pc:sldChg>
      <pc:sldChg chg="addSp modSp mod">
        <pc:chgData name=". ." userId="61d66da672d8607f" providerId="LiveId" clId="{F211928B-F8A3-4B8D-BD70-6F711FAC5D6D}" dt="2023-10-11T08:50:23.057" v="98" actId="1076"/>
        <pc:sldMkLst>
          <pc:docMk/>
          <pc:sldMk cId="1632348676" sldId="258"/>
        </pc:sldMkLst>
        <pc:graphicFrameChg chg="mod modGraphic">
          <ac:chgData name=". ." userId="61d66da672d8607f" providerId="LiveId" clId="{F211928B-F8A3-4B8D-BD70-6F711FAC5D6D}" dt="2023-10-11T08:50:06.584" v="95" actId="14100"/>
          <ac:graphicFrameMkLst>
            <pc:docMk/>
            <pc:sldMk cId="1632348676" sldId="258"/>
            <ac:graphicFrameMk id="4" creationId="{00000000-0000-0000-0000-000000000000}"/>
          </ac:graphicFrameMkLst>
        </pc:graphicFrameChg>
        <pc:picChg chg="add mod ord">
          <ac:chgData name=". ." userId="61d66da672d8607f" providerId="LiveId" clId="{F211928B-F8A3-4B8D-BD70-6F711FAC5D6D}" dt="2023-10-11T08:50:18.358" v="97" actId="1076"/>
          <ac:picMkLst>
            <pc:docMk/>
            <pc:sldMk cId="1632348676" sldId="258"/>
            <ac:picMk id="3" creationId="{7FFE85CE-C622-0809-F737-9CD7F99C2BE5}"/>
          </ac:picMkLst>
        </pc:picChg>
        <pc:picChg chg="mod">
          <ac:chgData name=". ." userId="61d66da672d8607f" providerId="LiveId" clId="{F211928B-F8A3-4B8D-BD70-6F711FAC5D6D}" dt="2023-10-11T08:50:23.057" v="98" actId="1076"/>
          <ac:picMkLst>
            <pc:docMk/>
            <pc:sldMk cId="1632348676" sldId="258"/>
            <ac:picMk id="6" creationId="{4651BA79-29C2-4DA7-8812-B18E24F01FBB}"/>
          </ac:picMkLst>
        </pc:picChg>
      </pc:sldChg>
      <pc:sldChg chg="addSp modSp mod">
        <pc:chgData name=". ." userId="61d66da672d8607f" providerId="LiveId" clId="{F211928B-F8A3-4B8D-BD70-6F711FAC5D6D}" dt="2023-10-10T19:17:23.424" v="45" actId="1076"/>
        <pc:sldMkLst>
          <pc:docMk/>
          <pc:sldMk cId="1236638918" sldId="259"/>
        </pc:sldMkLst>
        <pc:picChg chg="add mod ord">
          <ac:chgData name=". ." userId="61d66da672d8607f" providerId="LiveId" clId="{F211928B-F8A3-4B8D-BD70-6F711FAC5D6D}" dt="2023-10-10T19:17:20.777" v="44" actId="14100"/>
          <ac:picMkLst>
            <pc:docMk/>
            <pc:sldMk cId="1236638918" sldId="259"/>
            <ac:picMk id="3" creationId="{7B237DAB-CA94-5D4B-9FBB-B6F8C5FA6E9B}"/>
          </ac:picMkLst>
        </pc:picChg>
        <pc:picChg chg="mod">
          <ac:chgData name=". ." userId="61d66da672d8607f" providerId="LiveId" clId="{F211928B-F8A3-4B8D-BD70-6F711FAC5D6D}" dt="2023-10-10T19:17:23.424" v="45" actId="1076"/>
          <ac:picMkLst>
            <pc:docMk/>
            <pc:sldMk cId="1236638918" sldId="259"/>
            <ac:picMk id="5" creationId="{33F59121-F112-4DCD-8E8E-8138D2EBB5B8}"/>
          </ac:picMkLst>
        </pc:picChg>
      </pc:sldChg>
      <pc:sldChg chg="addSp modSp mod">
        <pc:chgData name=". ." userId="61d66da672d8607f" providerId="LiveId" clId="{F211928B-F8A3-4B8D-BD70-6F711FAC5D6D}" dt="2023-10-10T19:18:26.014" v="57" actId="14100"/>
        <pc:sldMkLst>
          <pc:docMk/>
          <pc:sldMk cId="1645668715" sldId="260"/>
        </pc:sldMkLst>
        <pc:picChg chg="add mod ord">
          <ac:chgData name=". ." userId="61d66da672d8607f" providerId="LiveId" clId="{F211928B-F8A3-4B8D-BD70-6F711FAC5D6D}" dt="2023-10-10T19:18:26.014" v="57" actId="14100"/>
          <ac:picMkLst>
            <pc:docMk/>
            <pc:sldMk cId="1645668715" sldId="260"/>
            <ac:picMk id="3" creationId="{8E054A07-50D7-2586-44B3-DCFA007C5325}"/>
          </ac:picMkLst>
        </pc:picChg>
      </pc:sldChg>
      <pc:sldChg chg="addSp modSp mod">
        <pc:chgData name=". ." userId="61d66da672d8607f" providerId="LiveId" clId="{F211928B-F8A3-4B8D-BD70-6F711FAC5D6D}" dt="2023-10-10T19:18:44.321" v="61" actId="14100"/>
        <pc:sldMkLst>
          <pc:docMk/>
          <pc:sldMk cId="2713962907" sldId="261"/>
        </pc:sldMkLst>
        <pc:picChg chg="add mod ord">
          <ac:chgData name=". ." userId="61d66da672d8607f" providerId="LiveId" clId="{F211928B-F8A3-4B8D-BD70-6F711FAC5D6D}" dt="2023-10-10T19:18:44.321" v="61" actId="14100"/>
          <ac:picMkLst>
            <pc:docMk/>
            <pc:sldMk cId="2713962907" sldId="261"/>
            <ac:picMk id="3" creationId="{79EA085E-8928-31DC-86B7-85E8A9372586}"/>
          </ac:picMkLst>
        </pc:picChg>
      </pc:sldChg>
      <pc:sldChg chg="addSp modSp mod">
        <pc:chgData name=". ." userId="61d66da672d8607f" providerId="LiveId" clId="{F211928B-F8A3-4B8D-BD70-6F711FAC5D6D}" dt="2023-10-10T19:19:03.166" v="65" actId="14100"/>
        <pc:sldMkLst>
          <pc:docMk/>
          <pc:sldMk cId="219587992" sldId="262"/>
        </pc:sldMkLst>
        <pc:picChg chg="add mod ord">
          <ac:chgData name=". ." userId="61d66da672d8607f" providerId="LiveId" clId="{F211928B-F8A3-4B8D-BD70-6F711FAC5D6D}" dt="2023-10-10T19:19:03.166" v="65" actId="14100"/>
          <ac:picMkLst>
            <pc:docMk/>
            <pc:sldMk cId="219587992" sldId="262"/>
            <ac:picMk id="6" creationId="{91E8BD2E-7549-0D83-2BDB-2427FD3C4A8D}"/>
          </ac:picMkLst>
        </pc:picChg>
      </pc:sldChg>
      <pc:sldChg chg="addSp modSp mod">
        <pc:chgData name=". ." userId="61d66da672d8607f" providerId="LiveId" clId="{F211928B-F8A3-4B8D-BD70-6F711FAC5D6D}" dt="2023-10-10T19:18:09.020" v="53" actId="14100"/>
        <pc:sldMkLst>
          <pc:docMk/>
          <pc:sldMk cId="3172862917" sldId="263"/>
        </pc:sldMkLst>
        <pc:picChg chg="add mod ord">
          <ac:chgData name=". ." userId="61d66da672d8607f" providerId="LiveId" clId="{F211928B-F8A3-4B8D-BD70-6F711FAC5D6D}" dt="2023-10-10T19:18:09.020" v="53" actId="14100"/>
          <ac:picMkLst>
            <pc:docMk/>
            <pc:sldMk cId="3172862917" sldId="263"/>
            <ac:picMk id="4" creationId="{04C85202-B520-CE2A-DA8C-F4B479662F27}"/>
          </ac:picMkLst>
        </pc:picChg>
      </pc:sldChg>
      <pc:sldChg chg="addSp modSp mod">
        <pc:chgData name=". ." userId="61d66da672d8607f" providerId="LiveId" clId="{F211928B-F8A3-4B8D-BD70-6F711FAC5D6D}" dt="2023-10-10T19:19:20.354" v="69" actId="14100"/>
        <pc:sldMkLst>
          <pc:docMk/>
          <pc:sldMk cId="1657047330" sldId="264"/>
        </pc:sldMkLst>
        <pc:picChg chg="add mod ord">
          <ac:chgData name=". ." userId="61d66da672d8607f" providerId="LiveId" clId="{F211928B-F8A3-4B8D-BD70-6F711FAC5D6D}" dt="2023-10-10T19:19:20.354" v="69" actId="14100"/>
          <ac:picMkLst>
            <pc:docMk/>
            <pc:sldMk cId="1657047330" sldId="264"/>
            <ac:picMk id="3" creationId="{D6ED9C9E-7595-8551-2AE4-827AF284F718}"/>
          </ac:picMkLst>
        </pc:picChg>
      </pc:sldChg>
      <pc:sldChg chg="addSp modSp mod">
        <pc:chgData name=". ." userId="61d66da672d8607f" providerId="LiveId" clId="{F211928B-F8A3-4B8D-BD70-6F711FAC5D6D}" dt="2023-10-11T08:50:50.690" v="99" actId="14100"/>
        <pc:sldMkLst>
          <pc:docMk/>
          <pc:sldMk cId="3375224816" sldId="265"/>
        </pc:sldMkLst>
        <pc:picChg chg="add mod ord">
          <ac:chgData name=". ." userId="61d66da672d8607f" providerId="LiveId" clId="{F211928B-F8A3-4B8D-BD70-6F711FAC5D6D}" dt="2023-10-10T19:17:48.144" v="49" actId="14100"/>
          <ac:picMkLst>
            <pc:docMk/>
            <pc:sldMk cId="3375224816" sldId="265"/>
            <ac:picMk id="3" creationId="{A31FC059-4C3C-B930-1F5C-E824B13D0C70}"/>
          </ac:picMkLst>
        </pc:picChg>
        <pc:picChg chg="mod">
          <ac:chgData name=". ." userId="61d66da672d8607f" providerId="LiveId" clId="{F211928B-F8A3-4B8D-BD70-6F711FAC5D6D}" dt="2023-10-11T08:50:50.690" v="99" actId="14100"/>
          <ac:picMkLst>
            <pc:docMk/>
            <pc:sldMk cId="3375224816" sldId="265"/>
            <ac:picMk id="7" creationId="{C4084EA3-35EA-4838-9280-633EAB48D728}"/>
          </ac:picMkLst>
        </pc:picChg>
      </pc:sldChg>
      <pc:sldChg chg="addSp modSp mod">
        <pc:chgData name=". ." userId="61d66da672d8607f" providerId="LiveId" clId="{F211928B-F8A3-4B8D-BD70-6F711FAC5D6D}" dt="2023-10-10T19:19:39.482" v="73" actId="14100"/>
        <pc:sldMkLst>
          <pc:docMk/>
          <pc:sldMk cId="3230138378" sldId="266"/>
        </pc:sldMkLst>
        <pc:picChg chg="add mod ord">
          <ac:chgData name=". ." userId="61d66da672d8607f" providerId="LiveId" clId="{F211928B-F8A3-4B8D-BD70-6F711FAC5D6D}" dt="2023-10-10T19:19:39.482" v="73" actId="14100"/>
          <ac:picMkLst>
            <pc:docMk/>
            <pc:sldMk cId="3230138378" sldId="266"/>
            <ac:picMk id="3" creationId="{917A0953-6B35-AF39-9805-6AFC873336D5}"/>
          </ac:picMkLst>
        </pc:picChg>
      </pc:sldChg>
      <pc:sldChg chg="addSp delSp modSp mod">
        <pc:chgData name=". ." userId="61d66da672d8607f" providerId="LiveId" clId="{F211928B-F8A3-4B8D-BD70-6F711FAC5D6D}" dt="2023-10-11T08:57:45.451" v="146" actId="1440"/>
        <pc:sldMkLst>
          <pc:docMk/>
          <pc:sldMk cId="797370143" sldId="267"/>
        </pc:sldMkLst>
        <pc:spChg chg="mod">
          <ac:chgData name=". ." userId="61d66da672d8607f" providerId="LiveId" clId="{F211928B-F8A3-4B8D-BD70-6F711FAC5D6D}" dt="2023-10-11T08:57:13.392" v="144" actId="20577"/>
          <ac:spMkLst>
            <pc:docMk/>
            <pc:sldMk cId="797370143" sldId="267"/>
            <ac:spMk id="2" creationId="{00000000-0000-0000-0000-000000000000}"/>
          </ac:spMkLst>
        </pc:spChg>
        <pc:picChg chg="add mod ord">
          <ac:chgData name=". ." userId="61d66da672d8607f" providerId="LiveId" clId="{F211928B-F8A3-4B8D-BD70-6F711FAC5D6D}" dt="2023-10-10T19:20:00.255" v="77" actId="14100"/>
          <ac:picMkLst>
            <pc:docMk/>
            <pc:sldMk cId="797370143" sldId="267"/>
            <ac:picMk id="3" creationId="{8583A1C1-958B-A3A4-ACDC-B3FD6A1A6253}"/>
          </ac:picMkLst>
        </pc:picChg>
        <pc:picChg chg="add del mod modCrop">
          <ac:chgData name=". ." userId="61d66da672d8607f" providerId="LiveId" clId="{F211928B-F8A3-4B8D-BD70-6F711FAC5D6D}" dt="2023-10-11T08:57:45.451" v="146" actId="1440"/>
          <ac:picMkLst>
            <pc:docMk/>
            <pc:sldMk cId="797370143" sldId="267"/>
            <ac:picMk id="4" creationId="{00000000-0000-0000-0000-000000000000}"/>
          </ac:picMkLst>
        </pc:picChg>
        <pc:picChg chg="add del mod">
          <ac:chgData name=". ." userId="61d66da672d8607f" providerId="LiveId" clId="{F211928B-F8A3-4B8D-BD70-6F711FAC5D6D}" dt="2023-10-11T08:57:42.832" v="145" actId="1440"/>
          <ac:picMkLst>
            <pc:docMk/>
            <pc:sldMk cId="797370143" sldId="267"/>
            <ac:picMk id="5" creationId="{00000000-0000-0000-0000-000000000000}"/>
          </ac:picMkLst>
        </pc:picChg>
      </pc:sldChg>
      <pc:sldChg chg="addSp modSp mod">
        <pc:chgData name=". ." userId="61d66da672d8607f" providerId="LiveId" clId="{F211928B-F8A3-4B8D-BD70-6F711FAC5D6D}" dt="2023-10-11T08:47:45.790" v="83"/>
        <pc:sldMkLst>
          <pc:docMk/>
          <pc:sldMk cId="2359384788" sldId="268"/>
        </pc:sldMkLst>
        <pc:picChg chg="mod">
          <ac:chgData name=". ." userId="61d66da672d8607f" providerId="LiveId" clId="{F211928B-F8A3-4B8D-BD70-6F711FAC5D6D}" dt="2023-10-11T08:47:45.790" v="83"/>
          <ac:picMkLst>
            <pc:docMk/>
            <pc:sldMk cId="2359384788" sldId="268"/>
            <ac:picMk id="3" creationId="{CB499D38-1E6C-4B0F-B04F-4E8D0D1EEE74}"/>
          </ac:picMkLst>
        </pc:picChg>
        <pc:picChg chg="add mod ord">
          <ac:chgData name=". ." userId="61d66da672d8607f" providerId="LiveId" clId="{F211928B-F8A3-4B8D-BD70-6F711FAC5D6D}" dt="2023-10-10T19:15:54.543" v="31" actId="14100"/>
          <ac:picMkLst>
            <pc:docMk/>
            <pc:sldMk cId="2359384788" sldId="268"/>
            <ac:picMk id="4" creationId="{6F8E39D7-E19D-B03D-6FB3-D3D6A9EA25E9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الثانوي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62964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صورة بانورامي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10/11/2023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6830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العنوان والتسمية ال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10/11/2023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19145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اقتباس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10/11/2023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765428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بطاقة اس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10/11/2023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58609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أعمد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10/11/2023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78516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أعمدة صو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10/11/2023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45948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01662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417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14374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21160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10/11/2023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80764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10/11/2023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00509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10/11/2023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15256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10/11/2023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41300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10/11/2023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80280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10/11/2023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38699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10/11/2023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6368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  <p:sldLayoutId id="2147483770" r:id="rId12"/>
    <p:sldLayoutId id="2147483771" r:id="rId13"/>
    <p:sldLayoutId id="2147483772" r:id="rId14"/>
    <p:sldLayoutId id="2147483773" r:id="rId15"/>
    <p:sldLayoutId id="2147483774" r:id="rId16"/>
    <p:sldLayoutId id="2147483775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3" Type="http://schemas.openxmlformats.org/officeDocument/2006/relationships/image" Target="../media/image25.jpg"/><Relationship Id="rId7" Type="http://schemas.openxmlformats.org/officeDocument/2006/relationships/image" Target="../media/image2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10.jpg"/><Relationship Id="rId9" Type="http://schemas.openxmlformats.org/officeDocument/2006/relationships/image" Target="../media/image30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g"/><Relationship Id="rId3" Type="http://schemas.openxmlformats.org/officeDocument/2006/relationships/image" Target="../media/image31.jpg"/><Relationship Id="rId7" Type="http://schemas.openxmlformats.org/officeDocument/2006/relationships/image" Target="../media/image35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صورة 8">
            <a:extLst>
              <a:ext uri="{FF2B5EF4-FFF2-40B4-BE49-F238E27FC236}">
                <a16:creationId xmlns:a16="http://schemas.microsoft.com/office/drawing/2014/main" id="{23133755-73F3-F4C9-B26E-2EE34E4F58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998"/>
            <a:ext cx="12192000" cy="7011291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337252" y="237718"/>
            <a:ext cx="2872508" cy="984500"/>
          </a:xfrm>
          <a:prstGeom prst="rect">
            <a:avLst/>
          </a:prstGeom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8B93DD4C-FB78-4C4B-8CE0-CFA9EAF6A8D8}"/>
              </a:ext>
            </a:extLst>
          </p:cNvPr>
          <p:cNvSpPr/>
          <p:nvPr/>
        </p:nvSpPr>
        <p:spPr>
          <a:xfrm>
            <a:off x="3717636" y="1847311"/>
            <a:ext cx="4756727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28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تحت </a:t>
            </a:r>
            <a:r>
              <a:rPr lang="ar-SA" sz="28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شعار</a:t>
            </a:r>
            <a:r>
              <a:rPr lang="ar-SA" sz="36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</a:p>
          <a:p>
            <a:pPr algn="ctr"/>
            <a:r>
              <a:rPr lang="ar-SA" sz="36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أسبوع الفضاء وريادة الأعمال</a:t>
            </a:r>
            <a:endParaRPr lang="ar-SA" sz="32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00B05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611EF695-DFB7-4975-98ED-0086F53A9A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6036" y="3092565"/>
            <a:ext cx="6574414" cy="31391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3308160" y="1222218"/>
            <a:ext cx="6047799" cy="763258"/>
          </a:xfrm>
        </p:spPr>
        <p:txBody>
          <a:bodyPr>
            <a:normAutofit/>
          </a:bodyPr>
          <a:lstStyle/>
          <a:p>
            <a:pPr algn="ctr"/>
            <a:r>
              <a:rPr lang="ar-SA" sz="3600" dirty="0"/>
              <a:t>تقرير أسبوع الفضاء العالمي 2023</a:t>
            </a:r>
            <a:endParaRPr lang="en-US" sz="3600" dirty="0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686208" y="5311534"/>
            <a:ext cx="8915399" cy="1126283"/>
          </a:xfrm>
        </p:spPr>
        <p:txBody>
          <a:bodyPr/>
          <a:lstStyle/>
          <a:p>
            <a:pPr algn="ctr"/>
            <a:r>
              <a:rPr lang="ar-SA" b="1" dirty="0">
                <a:solidFill>
                  <a:schemeClr val="tx1">
                    <a:lumMod val="95000"/>
                    <a:lumOff val="5000"/>
                  </a:schemeClr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رائدة النشاط                                                                               مديرة المدرسة  </a:t>
            </a:r>
          </a:p>
          <a:p>
            <a:pPr algn="ctr"/>
            <a:r>
              <a:rPr lang="ar-SA" b="1" dirty="0">
                <a:solidFill>
                  <a:schemeClr val="tx1">
                    <a:lumMod val="95000"/>
                    <a:lumOff val="5000"/>
                  </a:schemeClr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هند </a:t>
            </a:r>
            <a:r>
              <a:rPr lang="ar-SA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عداوي</a:t>
            </a:r>
            <a:r>
              <a:rPr lang="ar-SA" b="1" dirty="0">
                <a:solidFill>
                  <a:schemeClr val="tx1">
                    <a:lumMod val="95000"/>
                    <a:lumOff val="5000"/>
                  </a:schemeClr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                                                                                   هند شماخي 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sp>
        <p:nvSpPr>
          <p:cNvPr id="4" name="مستطيل مستدير الزوايا 3"/>
          <p:cNvSpPr/>
          <p:nvPr/>
        </p:nvSpPr>
        <p:spPr>
          <a:xfrm>
            <a:off x="9406549" y="420183"/>
            <a:ext cx="2390115" cy="95966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1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المملكة العربية السعودية </a:t>
            </a:r>
          </a:p>
          <a:p>
            <a:pPr algn="ctr"/>
            <a:r>
              <a:rPr lang="ar-SA" sz="1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وزارة التعليم </a:t>
            </a:r>
          </a:p>
          <a:p>
            <a:pPr algn="ctr"/>
            <a:r>
              <a:rPr lang="ar-SA" sz="1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إدارة التعليم </a:t>
            </a:r>
            <a:r>
              <a:rPr lang="ar-SA" sz="12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بصبيا</a:t>
            </a:r>
            <a:r>
              <a:rPr lang="ar-SA" sz="1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ctr"/>
            <a:r>
              <a:rPr lang="ar-SA" sz="1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ابتدائية ومتوسطة الجمالة </a:t>
            </a:r>
            <a:endParaRPr lang="en-US" sz="12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92523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>
            <a:extLst>
              <a:ext uri="{FF2B5EF4-FFF2-40B4-BE49-F238E27FC236}">
                <a16:creationId xmlns:a16="http://schemas.microsoft.com/office/drawing/2014/main" id="{91E8BD2E-7549-0D83-2BDB-2427FD3C4A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5625837" y="452673"/>
            <a:ext cx="1752738" cy="755210"/>
          </a:xfrm>
        </p:spPr>
        <p:txBody>
          <a:bodyPr/>
          <a:lstStyle/>
          <a:p>
            <a:r>
              <a:rPr lang="ar-SA" dirty="0"/>
              <a:t>مقالات </a:t>
            </a:r>
            <a:endParaRPr lang="en-US" dirty="0"/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3"/>
          <a:srcRect l="3769" t="16965" r="3835" b="4253"/>
          <a:stretch/>
        </p:blipFill>
        <p:spPr>
          <a:xfrm>
            <a:off x="7088864" y="1593410"/>
            <a:ext cx="4861710" cy="3784348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 rotWithShape="1">
          <a:blip r:embed="rId4"/>
          <a:srcRect l="33867" t="22209" r="33817"/>
          <a:stretch/>
        </p:blipFill>
        <p:spPr>
          <a:xfrm>
            <a:off x="3975380" y="1593410"/>
            <a:ext cx="3041965" cy="3932132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5"/>
          <a:srcRect l="9718" t="19914" r="9852" b="3811"/>
          <a:stretch/>
        </p:blipFill>
        <p:spPr>
          <a:xfrm>
            <a:off x="262097" y="1714832"/>
            <a:ext cx="3677524" cy="3689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879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D6ED9C9E-7595-8551-2AE4-827AF284F7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4479917" y="99588"/>
            <a:ext cx="3232165" cy="766696"/>
          </a:xfrm>
        </p:spPr>
        <p:txBody>
          <a:bodyPr>
            <a:normAutofit/>
          </a:bodyPr>
          <a:lstStyle/>
          <a:p>
            <a:r>
              <a:rPr lang="ar-SA" sz="3600" dirty="0"/>
              <a:t>رحلة الى الفضاء</a:t>
            </a:r>
            <a:endParaRPr lang="en-US" sz="3600" dirty="0"/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8552" y="866284"/>
            <a:ext cx="2604849" cy="1124375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1876" y="1253474"/>
            <a:ext cx="3411742" cy="2366643"/>
          </a:xfrm>
          <a:prstGeom prst="rect">
            <a:avLst/>
          </a:prstGeom>
        </p:spPr>
      </p:pic>
      <p:pic>
        <p:nvPicPr>
          <p:cNvPr id="8" name="صورة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7176" y="4007307"/>
            <a:ext cx="2837202" cy="2545278"/>
          </a:xfrm>
          <a:prstGeom prst="rect">
            <a:avLst/>
          </a:prstGeom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2115" y="2111907"/>
            <a:ext cx="2357721" cy="2242810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7401" y="4657185"/>
            <a:ext cx="2927147" cy="1895400"/>
          </a:xfrm>
          <a:prstGeom prst="rect">
            <a:avLst/>
          </a:prstGeom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960" y="1357974"/>
            <a:ext cx="3037420" cy="2437140"/>
          </a:xfrm>
          <a:prstGeom prst="rect">
            <a:avLst/>
          </a:prstGeom>
        </p:spPr>
      </p:pic>
      <p:pic>
        <p:nvPicPr>
          <p:cNvPr id="10" name="صورة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0614" y="4095530"/>
            <a:ext cx="3288253" cy="2457055"/>
          </a:xfrm>
          <a:prstGeom prst="rect">
            <a:avLst/>
          </a:prstGeom>
        </p:spPr>
      </p:pic>
      <p:sp>
        <p:nvSpPr>
          <p:cNvPr id="11" name="مستطيل مستدير الزوايا 10"/>
          <p:cNvSpPr/>
          <p:nvPr/>
        </p:nvSpPr>
        <p:spPr>
          <a:xfrm>
            <a:off x="5377176" y="5975287"/>
            <a:ext cx="2334906" cy="57729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dirty="0"/>
              <a:t>اعداد / </a:t>
            </a:r>
            <a:r>
              <a:rPr lang="ar-SA" dirty="0" err="1"/>
              <a:t>ريوف</a:t>
            </a:r>
            <a:r>
              <a:rPr lang="ar-SA" dirty="0"/>
              <a:t> البر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70473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917A0953-6B35-AF39-9805-6AFC873336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3376866" y="81480"/>
            <a:ext cx="5794296" cy="712375"/>
          </a:xfrm>
        </p:spPr>
        <p:txBody>
          <a:bodyPr>
            <a:normAutofit/>
          </a:bodyPr>
          <a:lstStyle/>
          <a:p>
            <a:r>
              <a:rPr lang="ar-SA" sz="4000" dirty="0"/>
              <a:t>معرض الفضاء الافتراضي </a:t>
            </a:r>
            <a:endParaRPr lang="en-US" sz="4000" dirty="0"/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8117" y="1167898"/>
            <a:ext cx="3432039" cy="2725094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0514" y="1121213"/>
            <a:ext cx="3469411" cy="2771779"/>
          </a:xfrm>
          <a:prstGeom prst="rect">
            <a:avLst/>
          </a:prstGeom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362" y="1121213"/>
            <a:ext cx="3532397" cy="2725094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38545" y="4173665"/>
            <a:ext cx="3286029" cy="2341997"/>
          </a:xfrm>
          <a:prstGeom prst="rect">
            <a:avLst/>
          </a:prstGeom>
        </p:spPr>
      </p:pic>
      <p:pic>
        <p:nvPicPr>
          <p:cNvPr id="8" name="صورة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8117" y="4137590"/>
            <a:ext cx="3376956" cy="2500433"/>
          </a:xfrm>
          <a:prstGeom prst="rect">
            <a:avLst/>
          </a:prstGeom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8616" y="4101515"/>
            <a:ext cx="3473984" cy="2572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1383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8583A1C1-958B-A3A4-ACDC-B3FD6A1A62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751012" y="694203"/>
            <a:ext cx="8689976" cy="1007849"/>
          </a:xfrm>
        </p:spPr>
        <p:txBody>
          <a:bodyPr/>
          <a:lstStyle/>
          <a:p>
            <a:r>
              <a:rPr lang="ar-SA" dirty="0"/>
              <a:t>الفضاء وريادة الأعمال </a:t>
            </a:r>
            <a:endParaRPr lang="en-US" dirty="0"/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3"/>
          <a:srcRect t="-1455" r="38762" b="-2619"/>
          <a:stretch/>
        </p:blipFill>
        <p:spPr>
          <a:xfrm rot="16200000">
            <a:off x="6872551" y="1026644"/>
            <a:ext cx="4383707" cy="59910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4"/>
          <a:srcRect t="7393" b="7393"/>
          <a:stretch/>
        </p:blipFill>
        <p:spPr>
          <a:xfrm>
            <a:off x="1156677" y="1830308"/>
            <a:ext cx="4377589" cy="46338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7973701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6F8E39D7-E19D-B03D-6FB3-D3D6A9EA25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CB499D38-1E6C-4B0F-B04F-4E8D0D1EEE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06456" y="1142363"/>
            <a:ext cx="8206434" cy="50905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C420BDDC-F868-4AD4-9FC4-2791DD9816FD}"/>
              </a:ext>
            </a:extLst>
          </p:cNvPr>
          <p:cNvSpPr/>
          <p:nvPr/>
        </p:nvSpPr>
        <p:spPr>
          <a:xfrm>
            <a:off x="3810000" y="557588"/>
            <a:ext cx="457200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أسبوع الفضاء وريادة الأعمال</a:t>
            </a:r>
          </a:p>
        </p:txBody>
      </p:sp>
    </p:spTree>
    <p:extLst>
      <p:ext uri="{BB962C8B-B14F-4D97-AF65-F5344CB8AC3E}">
        <p14:creationId xmlns:p14="http://schemas.microsoft.com/office/powerpoint/2010/main" val="23593847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>
            <a:extLst>
              <a:ext uri="{FF2B5EF4-FFF2-40B4-BE49-F238E27FC236}">
                <a16:creationId xmlns:a16="http://schemas.microsoft.com/office/drawing/2014/main" id="{1C6C2F56-B594-0FE3-7F7F-1D63052694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1760" y="-20028"/>
            <a:ext cx="12192000" cy="6858000"/>
          </a:xfrm>
          <a:prstGeom prst="rect">
            <a:avLst/>
          </a:prstGeom>
        </p:spPr>
      </p:pic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3362035" y="230909"/>
            <a:ext cx="4618183" cy="480291"/>
          </a:xfrm>
        </p:spPr>
        <p:txBody>
          <a:bodyPr>
            <a:noAutofit/>
          </a:bodyPr>
          <a:lstStyle/>
          <a:p>
            <a:pPr algn="ctr"/>
            <a:r>
              <a:rPr lang="ar-SA" sz="2800" dirty="0">
                <a:solidFill>
                  <a:srgbClr val="C00000"/>
                </a:solidFill>
              </a:rPr>
              <a:t>لجنة أسبوع الفضاء العالمي 2023</a:t>
            </a:r>
            <a:endParaRPr lang="en-US" sz="2800" dirty="0">
              <a:solidFill>
                <a:srgbClr val="C00000"/>
              </a:solidFill>
            </a:endParaRPr>
          </a:p>
        </p:txBody>
      </p:sp>
      <p:graphicFrame>
        <p:nvGraphicFramePr>
          <p:cNvPr id="9" name="جدول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8274892"/>
              </p:ext>
            </p:extLst>
          </p:nvPr>
        </p:nvGraphicFramePr>
        <p:xfrm>
          <a:off x="2468881" y="749107"/>
          <a:ext cx="7319808" cy="5319730"/>
        </p:xfrm>
        <a:graphic>
          <a:graphicData uri="http://schemas.openxmlformats.org/drawingml/2006/table">
            <a:tbl>
              <a:tblPr rtl="1" firstRow="1" firstCol="1" bandRow="1">
                <a:tableStyleId>{E8B1032C-EA38-4F05-BA0D-38AFFFC7BED3}</a:tableStyleId>
              </a:tblPr>
              <a:tblGrid>
                <a:gridCol w="22169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627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87578">
                  <a:extLst>
                    <a:ext uri="{9D8B030D-6E8A-4147-A177-3AD203B41FA5}">
                      <a16:colId xmlns:a16="http://schemas.microsoft.com/office/drawing/2014/main" val="1859966304"/>
                    </a:ext>
                  </a:extLst>
                </a:gridCol>
                <a:gridCol w="16525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88948"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solidFill>
                            <a:srgbClr val="C00000"/>
                          </a:solidFill>
                          <a:effectLst/>
                        </a:rPr>
                        <a:t>الاسم</a:t>
                      </a:r>
                      <a:r>
                        <a:rPr lang="ar-SA" sz="1400" dirty="0">
                          <a:solidFill>
                            <a:srgbClr val="C00000"/>
                          </a:solidFill>
                          <a:effectLst/>
                        </a:rPr>
                        <a:t>طط</a:t>
                      </a:r>
                      <a:endParaRPr lang="en-US" sz="1400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8374" marR="58374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solidFill>
                            <a:srgbClr val="C00000"/>
                          </a:solidFill>
                          <a:effectLst/>
                        </a:rPr>
                        <a:t>ال</a:t>
                      </a:r>
                      <a:r>
                        <a:rPr lang="ar-SA" sz="1400" dirty="0">
                          <a:solidFill>
                            <a:srgbClr val="C00000"/>
                          </a:solidFill>
                          <a:effectLst/>
                        </a:rPr>
                        <a:t>عمل </a:t>
                      </a:r>
                      <a:endParaRPr lang="en-US" sz="1400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8374" marR="58374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r>
                        <a:rPr lang="ar-SA" sz="1400" b="1" dirty="0">
                          <a:solidFill>
                            <a:srgbClr val="C00000"/>
                          </a:solidFill>
                          <a:effectLst/>
                        </a:rPr>
                        <a:t>المهمة </a:t>
                      </a:r>
                      <a:endParaRPr lang="en-US" sz="1400" b="1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8374" marR="58374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r>
                        <a:rPr lang="ar-SA" sz="1400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الملاحظات</a:t>
                      </a:r>
                      <a:endParaRPr lang="en-US" sz="1400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8374" marR="58374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7168"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cs typeface="Akhbar MT" pitchFamily="2" charset="-78"/>
                      </a:endParaRPr>
                    </a:p>
                    <a:p>
                      <a:pPr algn="ctr" rtl="1"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  <a:cs typeface="Akhbar MT" pitchFamily="2" charset="-78"/>
                        </a:rPr>
                        <a:t>هند</a:t>
                      </a:r>
                      <a:r>
                        <a:rPr lang="en-US" sz="1200" dirty="0">
                          <a:effectLst/>
                          <a:cs typeface="Akhbar MT" pitchFamily="2" charset="-78"/>
                        </a:rPr>
                        <a:t> </a:t>
                      </a:r>
                      <a:r>
                        <a:rPr lang="en-US" sz="1200" dirty="0" err="1">
                          <a:effectLst/>
                          <a:cs typeface="Akhbar MT" pitchFamily="2" charset="-78"/>
                        </a:rPr>
                        <a:t>قاسم</a:t>
                      </a:r>
                      <a:r>
                        <a:rPr lang="en-US" sz="1200" dirty="0">
                          <a:effectLst/>
                          <a:cs typeface="Akhbar MT" pitchFamily="2" charset="-78"/>
                        </a:rPr>
                        <a:t> </a:t>
                      </a:r>
                      <a:r>
                        <a:rPr lang="en-US" sz="1200" dirty="0" err="1">
                          <a:effectLst/>
                          <a:cs typeface="Akhbar MT" pitchFamily="2" charset="-78"/>
                        </a:rPr>
                        <a:t>شماخي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cs typeface="Akhbar MT" pitchFamily="2" charset="-78"/>
                      </a:endParaRPr>
                    </a:p>
                  </a:txBody>
                  <a:tcPr marL="58374" marR="58374" marT="0" marB="0"/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cs typeface="Akhbar MT" pitchFamily="2" charset="-78"/>
                        </a:rPr>
                        <a:t> </a:t>
                      </a:r>
                    </a:p>
                    <a:p>
                      <a:pPr algn="ctr" rtl="1">
                        <a:spcAft>
                          <a:spcPts val="0"/>
                        </a:spcAft>
                      </a:pPr>
                      <a:r>
                        <a:rPr lang="ar-SA" sz="1400" b="1" dirty="0">
                          <a:effectLst/>
                          <a:cs typeface="Akhbar MT" pitchFamily="2" charset="-78"/>
                        </a:rPr>
                        <a:t>مديرة المدرسة 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cs typeface="Akhbar MT" pitchFamily="2" charset="-78"/>
                      </a:endParaRPr>
                    </a:p>
                  </a:txBody>
                  <a:tcPr marL="58374" marR="58374" marT="0" marB="0"/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endParaRPr lang="ar-SA" sz="1100" b="1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</a:endParaRPr>
                    </a:p>
                    <a:p>
                      <a:pPr algn="ctr" rtl="1">
                        <a:spcAft>
                          <a:spcPts val="0"/>
                        </a:spcAft>
                      </a:pPr>
                      <a:r>
                        <a:rPr lang="ar-SA" sz="11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</a:rPr>
                        <a:t>رئيسا </a:t>
                      </a:r>
                      <a:endParaRPr lang="en-US" sz="1100" b="1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8374" marR="58374" marT="0" marB="0"/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8374" marR="58374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7168"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cs typeface="Akhbar MT" pitchFamily="2" charset="-78"/>
                      </a:endParaRPr>
                    </a:p>
                    <a:p>
                      <a:pPr algn="ctr" rtl="1"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  <a:cs typeface="Akhbar MT" pitchFamily="2" charset="-78"/>
                        </a:rPr>
                        <a:t>هند</a:t>
                      </a:r>
                      <a:r>
                        <a:rPr lang="en-US" sz="1200" dirty="0">
                          <a:effectLst/>
                          <a:cs typeface="Akhbar MT" pitchFamily="2" charset="-78"/>
                        </a:rPr>
                        <a:t> </a:t>
                      </a:r>
                      <a:r>
                        <a:rPr lang="en-US" sz="1200" dirty="0" err="1">
                          <a:effectLst/>
                          <a:cs typeface="Akhbar MT" pitchFamily="2" charset="-78"/>
                        </a:rPr>
                        <a:t>عامري</a:t>
                      </a:r>
                      <a:endParaRPr lang="en-US" sz="1200" dirty="0">
                        <a:effectLst/>
                        <a:cs typeface="Akhbar MT" pitchFamily="2" charset="-78"/>
                      </a:endParaRPr>
                    </a:p>
                  </a:txBody>
                  <a:tcPr marL="58374" marR="58374" marT="0" marB="0"/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endParaRPr lang="en-US" sz="1400" b="1" dirty="0">
                        <a:effectLst/>
                        <a:cs typeface="Akhbar MT" pitchFamily="2" charset="-78"/>
                      </a:endParaRPr>
                    </a:p>
                    <a:p>
                      <a:pPr algn="ctr" rtl="1">
                        <a:spcAft>
                          <a:spcPts val="0"/>
                        </a:spcAft>
                      </a:pPr>
                      <a:r>
                        <a:rPr lang="ar-SA" sz="1400" b="1" dirty="0">
                          <a:effectLst/>
                          <a:cs typeface="Akhbar MT" pitchFamily="2" charset="-78"/>
                        </a:rPr>
                        <a:t>وكيلة الشؤون التعليمية 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cs typeface="Akhbar MT" pitchFamily="2" charset="-78"/>
                      </a:endParaRPr>
                    </a:p>
                  </a:txBody>
                  <a:tcPr marL="58374" marR="58374" marT="0" marB="0"/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endParaRPr lang="ar-SA" sz="1100" b="1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</a:endParaRPr>
                    </a:p>
                    <a:p>
                      <a:pPr algn="ctr" rtl="1">
                        <a:spcAft>
                          <a:spcPts val="0"/>
                        </a:spcAft>
                      </a:pPr>
                      <a:r>
                        <a:rPr lang="ar-SA" sz="11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</a:rPr>
                        <a:t>نائب الرئيس </a:t>
                      </a:r>
                      <a:endParaRPr lang="en-US" sz="1100" b="1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8374" marR="58374" marT="0" marB="0"/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8374" marR="58374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0688"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  <a:cs typeface="Akhbar MT" pitchFamily="2" charset="-78"/>
                        </a:rPr>
                        <a:t>عمادية</a:t>
                      </a:r>
                      <a:r>
                        <a:rPr lang="en-US" sz="1200" dirty="0">
                          <a:effectLst/>
                          <a:cs typeface="Akhbar MT" pitchFamily="2" charset="-78"/>
                        </a:rPr>
                        <a:t> </a:t>
                      </a:r>
                      <a:r>
                        <a:rPr lang="en-US" sz="1200" dirty="0" err="1">
                          <a:effectLst/>
                          <a:cs typeface="Akhbar MT" pitchFamily="2" charset="-78"/>
                        </a:rPr>
                        <a:t>الأعرج</a:t>
                      </a:r>
                      <a:endParaRPr lang="en-US" sz="1200" dirty="0">
                        <a:effectLst/>
                        <a:cs typeface="Akhbar MT" pitchFamily="2" charset="-78"/>
                      </a:endParaRPr>
                    </a:p>
                    <a:p>
                      <a:pPr algn="ctr" rtl="1"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  <a:cs typeface="Akhbar MT" pitchFamily="2" charset="-78"/>
                        </a:rPr>
                        <a:t>زهراء</a:t>
                      </a:r>
                      <a:r>
                        <a:rPr lang="en-US" sz="1200" dirty="0">
                          <a:effectLst/>
                          <a:cs typeface="Akhbar MT" pitchFamily="2" charset="-78"/>
                        </a:rPr>
                        <a:t> </a:t>
                      </a:r>
                      <a:r>
                        <a:rPr lang="en-US" sz="1200" dirty="0" err="1">
                          <a:effectLst/>
                          <a:cs typeface="Akhbar MT" pitchFamily="2" charset="-78"/>
                        </a:rPr>
                        <a:t>حاوي</a:t>
                      </a:r>
                      <a:endParaRPr lang="en-US" sz="1200" dirty="0">
                        <a:effectLst/>
                        <a:cs typeface="Akhbar MT" pitchFamily="2" charset="-78"/>
                      </a:endParaRPr>
                    </a:p>
                  </a:txBody>
                  <a:tcPr marL="58374" marR="58374" marT="0" marB="0"/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cs typeface="Akhbar MT" pitchFamily="2" charset="-78"/>
                        </a:rPr>
                        <a:t> م</a:t>
                      </a:r>
                      <a:r>
                        <a:rPr lang="ar-SA" sz="1400" b="1" dirty="0">
                          <a:effectLst/>
                          <a:cs typeface="Akhbar MT" pitchFamily="2" charset="-78"/>
                        </a:rPr>
                        <a:t>وجه</a:t>
                      </a:r>
                      <a:r>
                        <a:rPr lang="en-US" sz="1400" b="1" dirty="0">
                          <a:effectLst/>
                          <a:cs typeface="Akhbar MT" pitchFamily="2" charset="-78"/>
                        </a:rPr>
                        <a:t> </a:t>
                      </a:r>
                      <a:r>
                        <a:rPr lang="en-US" sz="1400" b="1" dirty="0" err="1">
                          <a:effectLst/>
                          <a:cs typeface="Akhbar MT" pitchFamily="2" charset="-78"/>
                        </a:rPr>
                        <a:t>طلابي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cs typeface="Akhbar MT" pitchFamily="2" charset="-78"/>
                      </a:endParaRPr>
                    </a:p>
                  </a:txBody>
                  <a:tcPr marL="58374" marR="58374" marT="0" marB="0"/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endParaRPr lang="ar-SA" sz="1100" b="1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</a:endParaRPr>
                    </a:p>
                    <a:p>
                      <a:pPr algn="ctr" rtl="1">
                        <a:spcAft>
                          <a:spcPts val="0"/>
                        </a:spcAft>
                      </a:pPr>
                      <a:r>
                        <a:rPr lang="ar-SA" sz="11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</a:rPr>
                        <a:t>عضو</a:t>
                      </a:r>
                      <a:endParaRPr lang="en-US" sz="1100" b="1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8374" marR="58374" marT="0" marB="0"/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8374" marR="58374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7168"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cs typeface="Akhbar MT" pitchFamily="2" charset="-78"/>
                        </a:rPr>
                        <a:t> </a:t>
                      </a:r>
                    </a:p>
                    <a:p>
                      <a:pPr algn="ctr" rtl="1"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  <a:cs typeface="Akhbar MT" pitchFamily="2" charset="-78"/>
                        </a:rPr>
                        <a:t>هند</a:t>
                      </a:r>
                      <a:r>
                        <a:rPr lang="en-US" sz="1200" dirty="0">
                          <a:effectLst/>
                          <a:cs typeface="Akhbar MT" pitchFamily="2" charset="-78"/>
                        </a:rPr>
                        <a:t> </a:t>
                      </a:r>
                      <a:r>
                        <a:rPr lang="en-US" sz="1200" dirty="0" err="1">
                          <a:effectLst/>
                          <a:cs typeface="Akhbar MT" pitchFamily="2" charset="-78"/>
                        </a:rPr>
                        <a:t>عداوي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cs typeface="Akhbar MT" pitchFamily="2" charset="-78"/>
                      </a:endParaRPr>
                    </a:p>
                  </a:txBody>
                  <a:tcPr marL="58374" marR="58374" marT="0" marB="0"/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endParaRPr lang="en-US" sz="1400" b="1" dirty="0">
                        <a:effectLst/>
                        <a:cs typeface="Akhbar MT" pitchFamily="2" charset="-78"/>
                      </a:endParaRPr>
                    </a:p>
                    <a:p>
                      <a:pPr algn="ctr" rtl="1">
                        <a:spcAft>
                          <a:spcPts val="0"/>
                        </a:spcAft>
                      </a:pPr>
                      <a:r>
                        <a:rPr lang="en-US" sz="1400" b="1" dirty="0" err="1">
                          <a:effectLst/>
                          <a:cs typeface="Akhbar MT" pitchFamily="2" charset="-78"/>
                        </a:rPr>
                        <a:t>رائدة</a:t>
                      </a:r>
                      <a:r>
                        <a:rPr lang="en-US" sz="1400" b="1" dirty="0">
                          <a:effectLst/>
                          <a:cs typeface="Akhbar MT" pitchFamily="2" charset="-78"/>
                        </a:rPr>
                        <a:t> </a:t>
                      </a:r>
                      <a:r>
                        <a:rPr lang="en-US" sz="1400" b="1" dirty="0" err="1">
                          <a:effectLst/>
                          <a:cs typeface="Akhbar MT" pitchFamily="2" charset="-78"/>
                        </a:rPr>
                        <a:t>النشاط</a:t>
                      </a:r>
                      <a:endParaRPr lang="en-US" sz="1400" b="1" dirty="0">
                        <a:effectLst/>
                        <a:cs typeface="Akhbar MT" pitchFamily="2" charset="-78"/>
                      </a:endParaRPr>
                    </a:p>
                  </a:txBody>
                  <a:tcPr marL="58374" marR="58374" marT="0" marB="0"/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endParaRPr lang="ar-SA" sz="1100" b="1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</a:endParaRPr>
                    </a:p>
                    <a:p>
                      <a:pPr algn="ctr" rtl="1">
                        <a:spcAft>
                          <a:spcPts val="0"/>
                        </a:spcAft>
                      </a:pPr>
                      <a:r>
                        <a:rPr lang="ar-SA" sz="11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</a:rPr>
                        <a:t>عضوة مقرر</a:t>
                      </a:r>
                      <a:endParaRPr lang="en-US" sz="1100" b="1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8374" marR="58374" marT="0" marB="0"/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8374" marR="58374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25752"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cs typeface="Akhbar MT" pitchFamily="2" charset="-78"/>
                      </a:endParaRPr>
                    </a:p>
                    <a:p>
                      <a:pPr algn="ctr" rtl="1">
                        <a:spcAft>
                          <a:spcPts val="0"/>
                        </a:spcAft>
                      </a:pPr>
                      <a:r>
                        <a:rPr lang="ar-SA" sz="1200" dirty="0">
                          <a:effectLst/>
                          <a:cs typeface="Akhbar MT" pitchFamily="2" charset="-78"/>
                        </a:rPr>
                        <a:t>خديجة حسن </a:t>
                      </a:r>
                      <a:r>
                        <a:rPr lang="ar-SA" sz="1200" dirty="0" err="1">
                          <a:effectLst/>
                          <a:cs typeface="Akhbar MT" pitchFamily="2" charset="-78"/>
                        </a:rPr>
                        <a:t>مهدلي</a:t>
                      </a:r>
                      <a:r>
                        <a:rPr lang="ar-SA" sz="1200" dirty="0">
                          <a:effectLst/>
                          <a:cs typeface="Akhbar MT" pitchFamily="2" charset="-78"/>
                        </a:rPr>
                        <a:t> </a:t>
                      </a:r>
                    </a:p>
                    <a:p>
                      <a:pPr algn="ctr" rtl="1">
                        <a:spcAft>
                          <a:spcPts val="0"/>
                        </a:spcAft>
                      </a:pPr>
                      <a:r>
                        <a:rPr lang="ar-SA" sz="1200" dirty="0">
                          <a:effectLst/>
                          <a:cs typeface="Akhbar MT" pitchFamily="2" charset="-78"/>
                        </a:rPr>
                        <a:t>مروة عبدة جعفري</a:t>
                      </a:r>
                      <a:endParaRPr lang="en-US" sz="1200" dirty="0">
                        <a:effectLst/>
                        <a:cs typeface="Akhbar MT" pitchFamily="2" charset="-78"/>
                      </a:endParaRPr>
                    </a:p>
                  </a:txBody>
                  <a:tcPr marL="58374" marR="58374" marT="0" marB="0"/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endParaRPr lang="en-US" sz="1400" b="1" dirty="0">
                        <a:effectLst/>
                        <a:cs typeface="Akhbar MT" pitchFamily="2" charset="-78"/>
                      </a:endParaRPr>
                    </a:p>
                    <a:p>
                      <a:pPr algn="ctr" rtl="1">
                        <a:spcAft>
                          <a:spcPts val="0"/>
                        </a:spcAft>
                      </a:pPr>
                      <a:r>
                        <a:rPr lang="en-US" sz="1400" b="1" dirty="0" err="1">
                          <a:effectLst/>
                          <a:cs typeface="Akhbar MT" pitchFamily="2" charset="-78"/>
                        </a:rPr>
                        <a:t>معلمات</a:t>
                      </a:r>
                      <a:endParaRPr lang="en-US" sz="1400" b="1" dirty="0">
                        <a:effectLst/>
                        <a:cs typeface="Akhbar MT" pitchFamily="2" charset="-78"/>
                      </a:endParaRPr>
                    </a:p>
                    <a:p>
                      <a:pPr algn="ctr" rtl="1"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cs typeface="Akhbar MT" pitchFamily="2" charset="-78"/>
                        </a:rPr>
                        <a:t> 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cs typeface="Akhbar MT" pitchFamily="2" charset="-78"/>
                      </a:endParaRPr>
                    </a:p>
                  </a:txBody>
                  <a:tcPr marL="58374" marR="58374" marT="0" marB="0"/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endParaRPr lang="en-US" sz="1100" b="1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</a:endParaRPr>
                    </a:p>
                    <a:p>
                      <a:pPr algn="ctr" rtl="1">
                        <a:spcAft>
                          <a:spcPts val="0"/>
                        </a:spcAft>
                      </a:pPr>
                      <a:r>
                        <a:rPr lang="ar-SA" sz="11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</a:rPr>
                        <a:t>عضو</a:t>
                      </a:r>
                      <a:endParaRPr lang="en-US" sz="1100" b="1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8374" marR="58374" marT="0" marB="0"/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8374" marR="58374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7573"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endParaRPr lang="ar-SA" sz="1200" b="1" dirty="0">
                        <a:effectLst/>
                        <a:cs typeface="Akhbar MT" pitchFamily="2" charset="-78"/>
                      </a:endParaRPr>
                    </a:p>
                    <a:p>
                      <a:pPr algn="ctr" rtl="1">
                        <a:spcAft>
                          <a:spcPts val="0"/>
                        </a:spcAft>
                      </a:pPr>
                      <a:r>
                        <a:rPr lang="ar-SA" sz="1200" b="1" dirty="0">
                          <a:effectLst/>
                          <a:cs typeface="Akhbar MT" pitchFamily="2" charset="-78"/>
                        </a:rPr>
                        <a:t>عذابة </a:t>
                      </a:r>
                      <a:r>
                        <a:rPr lang="ar-SA" sz="1200" b="1" dirty="0" err="1">
                          <a:effectLst/>
                          <a:cs typeface="Akhbar MT" pitchFamily="2" charset="-78"/>
                        </a:rPr>
                        <a:t>ابومرعي</a:t>
                      </a:r>
                      <a:r>
                        <a:rPr lang="ar-SA" sz="1200" b="1" dirty="0">
                          <a:effectLst/>
                          <a:cs typeface="Akhbar MT" pitchFamily="2" charset="-78"/>
                        </a:rPr>
                        <a:t> مقبول </a:t>
                      </a:r>
                      <a:endParaRPr lang="ar-SA" sz="1200" b="1" dirty="0">
                        <a:effectLst/>
                        <a:latin typeface="Arial" panose="020B0604020202020204" pitchFamily="34" charset="0"/>
                        <a:cs typeface="Akhbar MT" pitchFamily="2" charset="-78"/>
                      </a:endParaRPr>
                    </a:p>
                  </a:txBody>
                  <a:tcPr marL="58374" marR="58374" marT="0" marB="0"/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endParaRPr lang="ar-SA" sz="1200" b="1" dirty="0">
                        <a:effectLst/>
                        <a:cs typeface="Akhbar MT" pitchFamily="2" charset="-78"/>
                      </a:endParaRPr>
                    </a:p>
                    <a:p>
                      <a:pPr algn="ctr" rtl="1">
                        <a:spcAft>
                          <a:spcPts val="0"/>
                        </a:spcAft>
                      </a:pPr>
                      <a:r>
                        <a:rPr lang="ar-SA" sz="1200" b="1" dirty="0">
                          <a:effectLst/>
                          <a:cs typeface="Akhbar MT" pitchFamily="2" charset="-78"/>
                        </a:rPr>
                        <a:t>منسقة اعلامية </a:t>
                      </a:r>
                      <a:endParaRPr lang="en-US" sz="1200" b="1" dirty="0">
                        <a:effectLst/>
                        <a:latin typeface="Arial" panose="020B0604020202020204" pitchFamily="34" charset="0"/>
                        <a:cs typeface="Akhbar MT" pitchFamily="2" charset="-78"/>
                      </a:endParaRPr>
                    </a:p>
                  </a:txBody>
                  <a:tcPr marL="58374" marR="58374" marT="0" marB="0"/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endParaRPr lang="en-US" sz="1100" b="1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</a:endParaRPr>
                    </a:p>
                    <a:p>
                      <a:pPr algn="ctr" rtl="1">
                        <a:spcAft>
                          <a:spcPts val="0"/>
                        </a:spcAft>
                      </a:pPr>
                      <a:r>
                        <a:rPr lang="ar-SA" sz="11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</a:rPr>
                        <a:t>عضو</a:t>
                      </a:r>
                      <a:endParaRPr lang="en-US" sz="1100" b="1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374" marR="58374" marT="0" marB="0"/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endParaRPr lang="en-US" sz="1200" b="1" dirty="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8374" marR="58374" marT="0" marB="0"/>
                </a:tc>
                <a:extLst>
                  <a:ext uri="{0D108BD9-81ED-4DB2-BD59-A6C34878D82A}">
                    <a16:rowId xmlns:a16="http://schemas.microsoft.com/office/drawing/2014/main" val="658597762"/>
                  </a:ext>
                </a:extLst>
              </a:tr>
              <a:tr h="362555"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r>
                        <a:rPr lang="ar-SA" sz="1200" b="1" dirty="0">
                          <a:effectLst/>
                          <a:cs typeface="Akhbar MT" pitchFamily="2" charset="-78"/>
                        </a:rPr>
                        <a:t> </a:t>
                      </a:r>
                    </a:p>
                    <a:p>
                      <a:pPr algn="ctr" rtl="1">
                        <a:spcAft>
                          <a:spcPts val="0"/>
                        </a:spcAft>
                      </a:pPr>
                      <a:r>
                        <a:rPr lang="ar-SA" sz="1200" b="1" dirty="0">
                          <a:effectLst/>
                          <a:cs typeface="Akhbar MT" pitchFamily="2" charset="-78"/>
                        </a:rPr>
                        <a:t>نورة إبراهيم </a:t>
                      </a:r>
                      <a:r>
                        <a:rPr lang="ar-SA" sz="1200" b="1" dirty="0" err="1">
                          <a:effectLst/>
                          <a:cs typeface="Akhbar MT" pitchFamily="2" charset="-78"/>
                        </a:rPr>
                        <a:t>رميدي</a:t>
                      </a:r>
                      <a:r>
                        <a:rPr lang="ar-SA" sz="1200" b="1" dirty="0">
                          <a:effectLst/>
                          <a:cs typeface="Akhbar MT" pitchFamily="2" charset="-78"/>
                        </a:rPr>
                        <a:t> </a:t>
                      </a:r>
                      <a:endParaRPr lang="en-US" sz="1200" b="1" dirty="0">
                        <a:effectLst/>
                        <a:latin typeface="Arial" panose="020B0604020202020204" pitchFamily="34" charset="0"/>
                        <a:cs typeface="Akhbar MT" pitchFamily="2" charset="-78"/>
                      </a:endParaRPr>
                    </a:p>
                  </a:txBody>
                  <a:tcPr marL="58374" marR="58374" marT="0" marB="0"/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endParaRPr lang="ar-SA" sz="1200" b="1" dirty="0">
                        <a:effectLst/>
                        <a:cs typeface="Akhbar MT" pitchFamily="2" charset="-78"/>
                      </a:endParaRPr>
                    </a:p>
                    <a:p>
                      <a:pPr algn="ctr" rtl="1">
                        <a:spcAft>
                          <a:spcPts val="0"/>
                        </a:spcAft>
                      </a:pPr>
                      <a:r>
                        <a:rPr lang="ar-SA" sz="1200" b="1" dirty="0">
                          <a:effectLst/>
                          <a:cs typeface="Akhbar MT" pitchFamily="2" charset="-78"/>
                        </a:rPr>
                        <a:t>معلمة علوم </a:t>
                      </a:r>
                      <a:endParaRPr lang="en-US" sz="1200" b="1" dirty="0">
                        <a:effectLst/>
                        <a:latin typeface="Arial" panose="020B0604020202020204" pitchFamily="34" charset="0"/>
                        <a:cs typeface="Akhbar MT" pitchFamily="2" charset="-78"/>
                      </a:endParaRPr>
                    </a:p>
                  </a:txBody>
                  <a:tcPr marL="58374" marR="58374" marT="0" marB="0"/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endParaRPr lang="ar-SA" sz="1100" b="1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</a:endParaRPr>
                    </a:p>
                    <a:p>
                      <a:pPr algn="ctr" rtl="1">
                        <a:spcAft>
                          <a:spcPts val="0"/>
                        </a:spcAft>
                      </a:pPr>
                      <a:r>
                        <a:rPr lang="ar-SA" sz="11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</a:rPr>
                        <a:t>عضو</a:t>
                      </a:r>
                      <a:endParaRPr lang="en-US" sz="1100" b="1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374" marR="58374" marT="0" marB="0"/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endParaRPr lang="en-US" sz="1200" b="1" dirty="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8374" marR="58374" marT="0" marB="0"/>
                </a:tc>
                <a:extLst>
                  <a:ext uri="{0D108BD9-81ED-4DB2-BD59-A6C34878D82A}">
                    <a16:rowId xmlns:a16="http://schemas.microsoft.com/office/drawing/2014/main" val="4229189811"/>
                  </a:ext>
                </a:extLst>
              </a:tr>
              <a:tr h="362555"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r>
                        <a:rPr lang="ar-SA" sz="1200" b="1" dirty="0">
                          <a:effectLst/>
                          <a:cs typeface="Akhbar MT" pitchFamily="2" charset="-78"/>
                        </a:rPr>
                        <a:t>ريهام خلف الافران </a:t>
                      </a:r>
                      <a:endParaRPr lang="en-US" sz="1200" b="1" dirty="0">
                        <a:effectLst/>
                        <a:latin typeface="Arial" panose="020B0604020202020204" pitchFamily="34" charset="0"/>
                        <a:cs typeface="Akhbar MT" pitchFamily="2" charset="-78"/>
                      </a:endParaRPr>
                    </a:p>
                  </a:txBody>
                  <a:tcPr marL="58374" marR="58374" marT="0" marB="0"/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r>
                        <a:rPr lang="ar-SA" sz="1200" b="1" dirty="0">
                          <a:effectLst/>
                          <a:cs typeface="Akhbar MT" pitchFamily="2" charset="-78"/>
                        </a:rPr>
                        <a:t>معلمة علوم </a:t>
                      </a:r>
                      <a:endParaRPr lang="en-US" sz="1200" b="1" dirty="0">
                        <a:effectLst/>
                        <a:latin typeface="Arial" panose="020B0604020202020204" pitchFamily="34" charset="0"/>
                        <a:cs typeface="Akhbar MT" pitchFamily="2" charset="-78"/>
                      </a:endParaRPr>
                    </a:p>
                  </a:txBody>
                  <a:tcPr marL="58374" marR="58374" marT="0" marB="0"/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endParaRPr lang="ar-SA" sz="1100" b="1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</a:endParaRPr>
                    </a:p>
                    <a:p>
                      <a:pPr algn="ctr" rtl="1">
                        <a:spcAft>
                          <a:spcPts val="0"/>
                        </a:spcAft>
                      </a:pPr>
                      <a:r>
                        <a:rPr lang="ar-SA" sz="11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</a:rPr>
                        <a:t>عضو</a:t>
                      </a:r>
                      <a:endParaRPr lang="en-US" sz="1100" b="1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374" marR="58374" marT="0" marB="0"/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endParaRPr lang="en-US" sz="1200" b="1" dirty="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8374" marR="58374" marT="0" marB="0"/>
                </a:tc>
                <a:extLst>
                  <a:ext uri="{0D108BD9-81ED-4DB2-BD59-A6C34878D82A}">
                    <a16:rowId xmlns:a16="http://schemas.microsoft.com/office/drawing/2014/main" val="1496144942"/>
                  </a:ext>
                </a:extLst>
              </a:tr>
              <a:tr h="362555"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r>
                        <a:rPr lang="ar-SA" sz="1200" b="1" dirty="0">
                          <a:effectLst/>
                          <a:latin typeface="Arial" panose="020B0604020202020204" pitchFamily="34" charset="0"/>
                          <a:cs typeface="Akhbar MT" pitchFamily="2" charset="-78"/>
                        </a:rPr>
                        <a:t>خديجة محمد الحازمي</a:t>
                      </a:r>
                    </a:p>
                    <a:p>
                      <a:pPr algn="ctr" rtl="1">
                        <a:spcAft>
                          <a:spcPts val="0"/>
                        </a:spcAft>
                      </a:pPr>
                      <a:r>
                        <a:rPr lang="ar-SA" sz="1200" b="1" dirty="0">
                          <a:effectLst/>
                          <a:latin typeface="Arial" panose="020B0604020202020204" pitchFamily="34" charset="0"/>
                          <a:cs typeface="Akhbar MT" pitchFamily="2" charset="-78"/>
                        </a:rPr>
                        <a:t>امنة عيسى عقيلي </a:t>
                      </a:r>
                      <a:endParaRPr lang="en-US" sz="1200" b="1" dirty="0">
                        <a:effectLst/>
                        <a:latin typeface="Arial" panose="020B0604020202020204" pitchFamily="34" charset="0"/>
                        <a:cs typeface="Akhbar MT" pitchFamily="2" charset="-78"/>
                      </a:endParaRPr>
                    </a:p>
                  </a:txBody>
                  <a:tcPr marL="58374" marR="58374" marT="0" marB="0"/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r>
                        <a:rPr lang="ar-SA" sz="1200" b="1" dirty="0">
                          <a:effectLst/>
                          <a:latin typeface="Arial" panose="020B0604020202020204" pitchFamily="34" charset="0"/>
                          <a:cs typeface="Akhbar MT" pitchFamily="2" charset="-78"/>
                        </a:rPr>
                        <a:t>مشرفة مجال علمي </a:t>
                      </a:r>
                      <a:endParaRPr lang="en-US" sz="1200" b="1" dirty="0">
                        <a:effectLst/>
                        <a:latin typeface="Arial" panose="020B0604020202020204" pitchFamily="34" charset="0"/>
                        <a:cs typeface="Akhbar MT" pitchFamily="2" charset="-78"/>
                      </a:endParaRPr>
                    </a:p>
                  </a:txBody>
                  <a:tcPr marL="58374" marR="58374" marT="0" marB="0"/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endParaRPr lang="ar-SA" sz="1100" b="1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rtl="1">
                        <a:spcAft>
                          <a:spcPts val="0"/>
                        </a:spcAft>
                      </a:pPr>
                      <a:r>
                        <a:rPr lang="ar-SA" sz="11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عضو</a:t>
                      </a:r>
                      <a:endParaRPr lang="en-US" sz="1100" b="1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374" marR="58374" marT="0" marB="0"/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endParaRPr lang="en-US" sz="1200" b="1" dirty="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8374" marR="58374" marT="0" marB="0"/>
                </a:tc>
                <a:extLst>
                  <a:ext uri="{0D108BD9-81ED-4DB2-BD59-A6C34878D82A}">
                    <a16:rowId xmlns:a16="http://schemas.microsoft.com/office/drawing/2014/main" val="3415883737"/>
                  </a:ext>
                </a:extLst>
              </a:tr>
              <a:tr h="360679"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endParaRPr lang="ar-SA" sz="1200" b="1" dirty="0">
                        <a:effectLst/>
                        <a:cs typeface="Akhbar MT" pitchFamily="2" charset="-78"/>
                      </a:endParaRPr>
                    </a:p>
                    <a:p>
                      <a:pPr algn="ctr" rtl="1">
                        <a:spcAft>
                          <a:spcPts val="0"/>
                        </a:spcAft>
                      </a:pPr>
                      <a:r>
                        <a:rPr lang="ar-SA" sz="1200" b="1" dirty="0">
                          <a:effectLst/>
                          <a:cs typeface="Akhbar MT" pitchFamily="2" charset="-78"/>
                        </a:rPr>
                        <a:t>ناهد محمد حجازي</a:t>
                      </a:r>
                      <a:endParaRPr lang="ar-SA" sz="1200" b="1" dirty="0">
                        <a:effectLst/>
                        <a:latin typeface="Arial" panose="020B0604020202020204" pitchFamily="34" charset="0"/>
                        <a:cs typeface="Akhbar MT" pitchFamily="2" charset="-78"/>
                      </a:endParaRPr>
                    </a:p>
                  </a:txBody>
                  <a:tcPr marL="58374" marR="58374" marT="0" marB="0"/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endParaRPr lang="ar-SA" sz="1200" b="1" dirty="0">
                        <a:effectLst/>
                        <a:cs typeface="Akhbar MT" pitchFamily="2" charset="-78"/>
                      </a:endParaRPr>
                    </a:p>
                    <a:p>
                      <a:pPr algn="ctr" rtl="1">
                        <a:spcAft>
                          <a:spcPts val="0"/>
                        </a:spcAft>
                      </a:pPr>
                      <a:r>
                        <a:rPr lang="ar-SA" sz="1200" b="1" dirty="0">
                          <a:effectLst/>
                          <a:cs typeface="Akhbar MT" pitchFamily="2" charset="-78"/>
                        </a:rPr>
                        <a:t>معلمة التربية الاجتماعية </a:t>
                      </a:r>
                      <a:endParaRPr lang="en-US" sz="1200" b="1" dirty="0">
                        <a:effectLst/>
                        <a:latin typeface="Arial" panose="020B0604020202020204" pitchFamily="34" charset="0"/>
                        <a:cs typeface="Akhbar MT" pitchFamily="2" charset="-78"/>
                      </a:endParaRPr>
                    </a:p>
                  </a:txBody>
                  <a:tcPr marL="58374" marR="58374" marT="0" marB="0"/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endParaRPr lang="ar-SA" sz="1100" b="1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</a:endParaRPr>
                    </a:p>
                    <a:p>
                      <a:pPr algn="ctr" rtl="1">
                        <a:spcAft>
                          <a:spcPts val="0"/>
                        </a:spcAft>
                      </a:pPr>
                      <a:r>
                        <a:rPr lang="ar-SA" sz="11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</a:rPr>
                        <a:t>عضو</a:t>
                      </a:r>
                      <a:endParaRPr lang="en-US" sz="1100" b="1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374" marR="58374" marT="0" marB="0"/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endParaRPr lang="en-US" sz="1200" b="1" dirty="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8374" marR="58374" marT="0" marB="0"/>
                </a:tc>
                <a:extLst>
                  <a:ext uri="{0D108BD9-81ED-4DB2-BD59-A6C34878D82A}">
                    <a16:rowId xmlns:a16="http://schemas.microsoft.com/office/drawing/2014/main" val="3627866452"/>
                  </a:ext>
                </a:extLst>
              </a:tr>
              <a:tr h="357573"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r>
                        <a:rPr lang="ar-SA" sz="1200" b="1" dirty="0">
                          <a:effectLst/>
                          <a:latin typeface="Arial" panose="020B0604020202020204" pitchFamily="34" charset="0"/>
                          <a:cs typeface="Akhbar MT" pitchFamily="2" charset="-78"/>
                        </a:rPr>
                        <a:t>بلقيس يحي الذروي</a:t>
                      </a:r>
                    </a:p>
                    <a:p>
                      <a:pPr algn="ctr" rtl="1">
                        <a:spcAft>
                          <a:spcPts val="0"/>
                        </a:spcAft>
                      </a:pPr>
                      <a:endParaRPr lang="ar-SA" sz="1200" b="1" dirty="0">
                        <a:effectLst/>
                        <a:latin typeface="Arial" panose="020B0604020202020204" pitchFamily="34" charset="0"/>
                        <a:cs typeface="Akhbar MT" pitchFamily="2" charset="-78"/>
                      </a:endParaRPr>
                    </a:p>
                  </a:txBody>
                  <a:tcPr marL="58374" marR="58374" marT="0" marB="0"/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r>
                        <a:rPr lang="ar-SA" sz="1200" b="1" dirty="0">
                          <a:effectLst/>
                          <a:latin typeface="Arial" panose="020B0604020202020204" pitchFamily="34" charset="0"/>
                          <a:cs typeface="Akhbar MT" pitchFamily="2" charset="-78"/>
                        </a:rPr>
                        <a:t>معلمة حاسب </a:t>
                      </a:r>
                      <a:endParaRPr lang="en-US" sz="1200" b="1" dirty="0">
                        <a:effectLst/>
                        <a:latin typeface="Arial" panose="020B0604020202020204" pitchFamily="34" charset="0"/>
                        <a:cs typeface="Akhbar MT" pitchFamily="2" charset="-78"/>
                      </a:endParaRPr>
                    </a:p>
                  </a:txBody>
                  <a:tcPr marL="58374" marR="58374" marT="0" marB="0"/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endParaRPr lang="ar-SA" sz="1100" b="1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rtl="1">
                        <a:spcAft>
                          <a:spcPts val="0"/>
                        </a:spcAft>
                      </a:pPr>
                      <a:r>
                        <a:rPr lang="ar-SA" sz="11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عضو</a:t>
                      </a:r>
                      <a:endParaRPr lang="en-US" sz="1100" b="1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374" marR="58374" marT="0" marB="0"/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endParaRPr lang="en-US" sz="1200" b="1" dirty="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8374" marR="58374" marT="0" marB="0"/>
                </a:tc>
                <a:extLst>
                  <a:ext uri="{0D108BD9-81ED-4DB2-BD59-A6C34878D82A}">
                    <a16:rowId xmlns:a16="http://schemas.microsoft.com/office/drawing/2014/main" val="1383901538"/>
                  </a:ext>
                </a:extLst>
              </a:tr>
              <a:tr h="528499"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endParaRPr lang="ar-SA" sz="300" b="1" dirty="0">
                        <a:effectLst/>
                        <a:latin typeface="Arial" panose="020B0604020202020204" pitchFamily="34" charset="0"/>
                        <a:cs typeface="Akhbar MT" pitchFamily="2" charset="-78"/>
                      </a:endParaRPr>
                    </a:p>
                    <a:p>
                      <a:pPr algn="ctr" rtl="1">
                        <a:spcAft>
                          <a:spcPts val="0"/>
                        </a:spcAft>
                      </a:pPr>
                      <a:r>
                        <a:rPr lang="ar-SA" sz="1200" b="1" dirty="0">
                          <a:effectLst/>
                          <a:latin typeface="Arial" panose="020B0604020202020204" pitchFamily="34" charset="0"/>
                          <a:cs typeface="Akhbar MT" pitchFamily="2" charset="-78"/>
                        </a:rPr>
                        <a:t>مصباح  شطيف جمالي</a:t>
                      </a:r>
                    </a:p>
                    <a:p>
                      <a:pPr algn="ctr" rtl="1">
                        <a:spcAft>
                          <a:spcPts val="0"/>
                        </a:spcAft>
                      </a:pPr>
                      <a:r>
                        <a:rPr lang="ar-SA" sz="1200" b="1" dirty="0">
                          <a:effectLst/>
                          <a:latin typeface="Arial" panose="020B0604020202020204" pitchFamily="34" charset="0"/>
                          <a:cs typeface="Akhbar MT" pitchFamily="2" charset="-78"/>
                        </a:rPr>
                        <a:t>أنوار معيد طماح</a:t>
                      </a:r>
                    </a:p>
                  </a:txBody>
                  <a:tcPr marL="58374" marR="58374" marT="0" marB="0"/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endParaRPr lang="ar-SA" sz="500" b="1" dirty="0">
                        <a:effectLst/>
                        <a:latin typeface="Arial" panose="020B0604020202020204" pitchFamily="34" charset="0"/>
                        <a:cs typeface="Akhbar MT" pitchFamily="2" charset="-78"/>
                      </a:endParaRPr>
                    </a:p>
                    <a:p>
                      <a:pPr algn="ctr" rtl="1">
                        <a:spcAft>
                          <a:spcPts val="0"/>
                        </a:spcAft>
                      </a:pPr>
                      <a:endParaRPr lang="ar-SA" sz="500" b="1" dirty="0">
                        <a:effectLst/>
                        <a:latin typeface="Arial" panose="020B0604020202020204" pitchFamily="34" charset="0"/>
                        <a:cs typeface="Akhbar MT" pitchFamily="2" charset="-78"/>
                      </a:endParaRPr>
                    </a:p>
                    <a:p>
                      <a:pPr algn="ctr" rtl="1">
                        <a:spcAft>
                          <a:spcPts val="0"/>
                        </a:spcAft>
                      </a:pPr>
                      <a:r>
                        <a:rPr lang="ar-SA" sz="1200" b="1" dirty="0">
                          <a:effectLst/>
                          <a:latin typeface="Arial" panose="020B0604020202020204" pitchFamily="34" charset="0"/>
                          <a:cs typeface="Akhbar MT" pitchFamily="2" charset="-78"/>
                        </a:rPr>
                        <a:t>معلمات التربية الفنية</a:t>
                      </a:r>
                      <a:endParaRPr lang="en-US" sz="1200" b="1" dirty="0">
                        <a:effectLst/>
                        <a:latin typeface="Arial" panose="020B0604020202020204" pitchFamily="34" charset="0"/>
                        <a:cs typeface="Akhbar MT" pitchFamily="2" charset="-78"/>
                      </a:endParaRPr>
                    </a:p>
                  </a:txBody>
                  <a:tcPr marL="58374" marR="58374" marT="0" marB="0"/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endParaRPr lang="en-US" sz="1100" b="1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374" marR="58374" marT="0" marB="0"/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endParaRPr lang="en-US" sz="1200" b="1" dirty="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8374" marR="58374" marT="0" marB="0"/>
                </a:tc>
                <a:extLst>
                  <a:ext uri="{0D108BD9-81ED-4DB2-BD59-A6C34878D82A}">
                    <a16:rowId xmlns:a16="http://schemas.microsoft.com/office/drawing/2014/main" val="3079731750"/>
                  </a:ext>
                </a:extLst>
              </a:tr>
            </a:tbl>
          </a:graphicData>
        </a:graphic>
      </p:graphicFrame>
      <p:sp>
        <p:nvSpPr>
          <p:cNvPr id="3" name="مستطيل 2">
            <a:extLst>
              <a:ext uri="{FF2B5EF4-FFF2-40B4-BE49-F238E27FC236}">
                <a16:creationId xmlns:a16="http://schemas.microsoft.com/office/drawing/2014/main" id="{FD96BF21-7E98-48F0-BFB5-8F20C1275793}"/>
              </a:ext>
            </a:extLst>
          </p:cNvPr>
          <p:cNvSpPr/>
          <p:nvPr/>
        </p:nvSpPr>
        <p:spPr>
          <a:xfrm>
            <a:off x="7980218" y="6106745"/>
            <a:ext cx="1022840" cy="43088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1100" b="1" cap="none" spc="50" dirty="0">
                <a:ln w="0"/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رائدة النشاط </a:t>
            </a:r>
          </a:p>
          <a:p>
            <a:pPr algn="ctr"/>
            <a:r>
              <a:rPr lang="ar-SA" sz="1100" b="1" spc="50" dirty="0">
                <a:ln w="0"/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هند </a:t>
            </a:r>
            <a:r>
              <a:rPr lang="ar-SA" sz="1100" b="1" spc="50" dirty="0" err="1">
                <a:ln w="0"/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عداوي</a:t>
            </a:r>
            <a:endParaRPr lang="ar-SA" sz="1100" b="1" cap="none" spc="50" dirty="0">
              <a:ln w="0"/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50AF820C-8655-4D81-9F74-398262F7BE84}"/>
              </a:ext>
            </a:extLst>
          </p:cNvPr>
          <p:cNvSpPr/>
          <p:nvPr/>
        </p:nvSpPr>
        <p:spPr>
          <a:xfrm>
            <a:off x="3371273" y="6196204"/>
            <a:ext cx="1022840" cy="43088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1100" b="1" spc="50" dirty="0">
                <a:ln w="0"/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مديرة المدرسة</a:t>
            </a:r>
            <a:endParaRPr lang="ar-SA" sz="1100" b="1" cap="none" spc="50" dirty="0">
              <a:ln w="0"/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  <a:p>
            <a:pPr algn="ctr"/>
            <a:r>
              <a:rPr lang="ar-SA" sz="1100" b="1" spc="50" dirty="0">
                <a:ln w="0"/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هند شماخي</a:t>
            </a:r>
            <a:endParaRPr lang="ar-SA" sz="1100" b="1" cap="none" spc="50" dirty="0">
              <a:ln w="0"/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30CCB702-B314-4427-861B-C05962CC955E}"/>
              </a:ext>
            </a:extLst>
          </p:cNvPr>
          <p:cNvSpPr/>
          <p:nvPr/>
        </p:nvSpPr>
        <p:spPr>
          <a:xfrm rot="10800000" flipV="1">
            <a:off x="9947564" y="230909"/>
            <a:ext cx="2050472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ar-SA" sz="1100" b="1" cap="none" spc="0" dirty="0">
                <a:ln/>
                <a:solidFill>
                  <a:srgbClr val="C00000"/>
                </a:solidFill>
                <a:effectLst/>
              </a:rPr>
              <a:t>المملكة العربية السعودية</a:t>
            </a:r>
          </a:p>
          <a:p>
            <a:pPr algn="ctr"/>
            <a:r>
              <a:rPr lang="ar-SA" sz="1100" b="1" dirty="0">
                <a:ln/>
                <a:solidFill>
                  <a:srgbClr val="C00000"/>
                </a:solidFill>
              </a:rPr>
              <a:t>وزارة التعليم </a:t>
            </a:r>
          </a:p>
          <a:p>
            <a:pPr algn="ctr"/>
            <a:r>
              <a:rPr lang="ar-SA" sz="1100" b="1" cap="none" spc="0" dirty="0">
                <a:ln/>
                <a:solidFill>
                  <a:srgbClr val="C00000"/>
                </a:solidFill>
                <a:effectLst/>
              </a:rPr>
              <a:t>إدارة تعليم صبيا </a:t>
            </a:r>
          </a:p>
          <a:p>
            <a:pPr algn="ctr"/>
            <a:r>
              <a:rPr lang="ar-SA" sz="1100" b="1" dirty="0">
                <a:ln/>
                <a:solidFill>
                  <a:srgbClr val="C00000"/>
                </a:solidFill>
              </a:rPr>
              <a:t>روضة وابتدائية صبيا </a:t>
            </a:r>
            <a:endParaRPr lang="ar-SA" sz="1100" b="1" cap="none" spc="0" dirty="0">
              <a:ln/>
              <a:solidFill>
                <a:srgbClr val="C00000"/>
              </a:solidFill>
              <a:effectLst/>
            </a:endParaRPr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8594F3E2-D9EA-4C6D-8D72-585C33A362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443343" y="411018"/>
            <a:ext cx="1099129" cy="693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4667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7FFE85CE-C622-0809-F737-9CD7F99C2B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370" y="0"/>
            <a:ext cx="12215370" cy="6858000"/>
          </a:xfrm>
          <a:prstGeom prst="rect">
            <a:avLst/>
          </a:prstGeom>
        </p:spPr>
      </p:pic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2942298" y="230909"/>
            <a:ext cx="6654375" cy="572655"/>
          </a:xfrm>
        </p:spPr>
        <p:txBody>
          <a:bodyPr>
            <a:normAutofit/>
          </a:bodyPr>
          <a:lstStyle/>
          <a:p>
            <a:r>
              <a:rPr lang="ar-SA" sz="2800" dirty="0">
                <a:solidFill>
                  <a:srgbClr val="C00000"/>
                </a:solidFill>
              </a:rPr>
              <a:t>خطة تفعيل أسبوع الفضاء</a:t>
            </a:r>
            <a:endParaRPr lang="en-US" sz="2800" dirty="0">
              <a:solidFill>
                <a:srgbClr val="C00000"/>
              </a:solidFill>
            </a:endParaRPr>
          </a:p>
        </p:txBody>
      </p:sp>
      <p:graphicFrame>
        <p:nvGraphicFramePr>
          <p:cNvPr id="4" name="جدول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998346"/>
              </p:ext>
            </p:extLst>
          </p:nvPr>
        </p:nvGraphicFramePr>
        <p:xfrm>
          <a:off x="2326640" y="972639"/>
          <a:ext cx="8361680" cy="4818561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4066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636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91446">
                  <a:extLst>
                    <a:ext uri="{9D8B030D-6E8A-4147-A177-3AD203B41FA5}">
                      <a16:colId xmlns:a16="http://schemas.microsoft.com/office/drawing/2014/main" val="2790934704"/>
                    </a:ext>
                  </a:extLst>
                </a:gridCol>
              </a:tblGrid>
              <a:tr h="685145">
                <a:tc>
                  <a:txBody>
                    <a:bodyPr/>
                    <a:lstStyle/>
                    <a:p>
                      <a:pPr algn="ctr"/>
                      <a:r>
                        <a:rPr lang="ar-SA" dirty="0"/>
                        <a:t>آلية</a:t>
                      </a:r>
                      <a:r>
                        <a:rPr lang="ar-SA" baseline="0" dirty="0"/>
                        <a:t> التنفيذ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dirty="0"/>
                        <a:t>البرنامج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dirty="0"/>
                        <a:t>زمن التنفيذ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33416">
                <a:tc>
                  <a:txBody>
                    <a:bodyPr/>
                    <a:lstStyle/>
                    <a:p>
                      <a:pPr algn="ctr"/>
                      <a:endParaRPr lang="ar-SA" dirty="0"/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ar-SA" sz="18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1- تكوين لجنة لتفعيل البرنامج</a:t>
                      </a:r>
                      <a:endParaRPr lang="ar-SA" dirty="0"/>
                    </a:p>
                    <a:p>
                      <a:pPr algn="ctr"/>
                      <a:r>
                        <a:rPr lang="ar-SA" dirty="0"/>
                        <a:t>2- الإعلان عن البرنامج . </a:t>
                      </a:r>
                    </a:p>
                    <a:p>
                      <a:pPr algn="ctr"/>
                      <a:r>
                        <a:rPr lang="ar-SA" dirty="0"/>
                        <a:t>3- التعريف بالبرنامج عبر وسائل التواصل .</a:t>
                      </a:r>
                    </a:p>
                    <a:p>
                      <a:pPr algn="ctr"/>
                      <a:r>
                        <a:rPr lang="ar-SA" dirty="0"/>
                        <a:t>4- حث الطالبات على المشاركة  </a:t>
                      </a:r>
                      <a:endParaRPr lang="en-US" dirty="0"/>
                    </a:p>
                    <a:p>
                      <a:pPr algn="ctr"/>
                      <a:r>
                        <a:rPr lang="ar-SA" dirty="0"/>
                        <a:t>رسومات – تصميم مقاطع فيديو –بحث علمي – </a:t>
                      </a:r>
                    </a:p>
                    <a:p>
                      <a:pPr algn="ctr"/>
                      <a:r>
                        <a:rPr lang="ar-SA" dirty="0"/>
                        <a:t>مقالات – مجسمات ) </a:t>
                      </a:r>
                      <a:r>
                        <a:rPr lang="en-US" dirty="0"/>
                        <a:t>)</a:t>
                      </a:r>
                      <a:endParaRPr lang="ar-SA" dirty="0"/>
                    </a:p>
                    <a:p>
                      <a:pPr algn="ctr"/>
                      <a:r>
                        <a:rPr lang="ar-SA" dirty="0"/>
                        <a:t>5-ورشة عن (الفضاء ريادة الأعمال )</a:t>
                      </a:r>
                    </a:p>
                    <a:p>
                      <a:pPr algn="ctr"/>
                      <a:r>
                        <a:rPr lang="ar-SA" dirty="0"/>
                        <a:t>6- التسجيل في منصة الفضاء العالمية .</a:t>
                      </a:r>
                      <a:endParaRPr lang="en-US" dirty="0"/>
                    </a:p>
                    <a:p>
                      <a:pPr algn="ctr"/>
                      <a:r>
                        <a:rPr lang="ar-SA" dirty="0"/>
                        <a:t>7-أقامة  معرض داخل - خارج المدرسة .</a:t>
                      </a:r>
                    </a:p>
                    <a:p>
                      <a:pPr algn="ctr"/>
                      <a:r>
                        <a:rPr lang="ar-SA" dirty="0"/>
                        <a:t>8-تكريم الطلبة المشاركة والمتميزات في البرنامج .</a:t>
                      </a:r>
                    </a:p>
                    <a:p>
                      <a:pPr algn="ctr"/>
                      <a:r>
                        <a:rPr lang="ar-SA" dirty="0"/>
                        <a:t>9- رفع </a:t>
                      </a:r>
                      <a:r>
                        <a:rPr lang="ar-SA" dirty="0" err="1"/>
                        <a:t>التقريرالختامي</a:t>
                      </a:r>
                      <a:r>
                        <a:rPr lang="ar-SA" dirty="0"/>
                        <a:t> 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ar-SA" dirty="0"/>
                    </a:p>
                    <a:p>
                      <a:endParaRPr lang="ar-SA" dirty="0"/>
                    </a:p>
                    <a:p>
                      <a:endParaRPr lang="ar-SA" dirty="0"/>
                    </a:p>
                    <a:p>
                      <a:endParaRPr lang="ar-SA" dirty="0">
                        <a:solidFill>
                          <a:srgbClr val="C00000"/>
                        </a:solidFill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ar-SA" sz="18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</a:rPr>
                        <a:t>أسبوع الفضاء العالمي 2023 تحت شعار 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ar-SA" sz="18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</a:rPr>
                        <a:t>« أسبوع الفضاء وريادة الأعمال </a:t>
                      </a:r>
                      <a:endParaRPr lang="en-US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dirty="0">
                          <a:solidFill>
                            <a:srgbClr val="00B050"/>
                          </a:solidFill>
                        </a:rPr>
                        <a:t>8الى 12 أكتوبر</a:t>
                      </a:r>
                      <a:endParaRPr lang="en-US" dirty="0">
                        <a:solidFill>
                          <a:srgbClr val="00B050"/>
                        </a:solidFill>
                      </a:endParaRPr>
                    </a:p>
                  </a:txBody>
                  <a:tcPr vert="vert27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" name="مستطيل 4">
            <a:extLst>
              <a:ext uri="{FF2B5EF4-FFF2-40B4-BE49-F238E27FC236}">
                <a16:creationId xmlns:a16="http://schemas.microsoft.com/office/drawing/2014/main" id="{09D65407-C6DC-4849-A0D2-2DF415104131}"/>
              </a:ext>
            </a:extLst>
          </p:cNvPr>
          <p:cNvSpPr/>
          <p:nvPr/>
        </p:nvSpPr>
        <p:spPr>
          <a:xfrm rot="10800000" flipV="1">
            <a:off x="9947564" y="230909"/>
            <a:ext cx="2050472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ar-SA" sz="1100" b="1" cap="none" spc="0" dirty="0">
                <a:ln/>
                <a:solidFill>
                  <a:srgbClr val="C00000"/>
                </a:solidFill>
                <a:effectLst/>
              </a:rPr>
              <a:t>المملكة العربية السعودية</a:t>
            </a:r>
          </a:p>
          <a:p>
            <a:pPr algn="ctr"/>
            <a:r>
              <a:rPr lang="ar-SA" sz="1100" b="1" dirty="0">
                <a:ln/>
                <a:solidFill>
                  <a:srgbClr val="C00000"/>
                </a:solidFill>
              </a:rPr>
              <a:t>وزارة التعليم </a:t>
            </a:r>
          </a:p>
          <a:p>
            <a:pPr algn="ctr"/>
            <a:r>
              <a:rPr lang="ar-SA" sz="1100" b="1" cap="none" spc="0" dirty="0">
                <a:ln/>
                <a:solidFill>
                  <a:srgbClr val="C00000"/>
                </a:solidFill>
                <a:effectLst/>
              </a:rPr>
              <a:t>إدارة تعليم صبيا </a:t>
            </a:r>
          </a:p>
          <a:p>
            <a:pPr algn="ctr"/>
            <a:r>
              <a:rPr lang="ar-SA" sz="1100" b="1" dirty="0">
                <a:ln/>
                <a:solidFill>
                  <a:srgbClr val="C00000"/>
                </a:solidFill>
              </a:rPr>
              <a:t>روضة وابتدائية صبيا </a:t>
            </a:r>
            <a:endParaRPr lang="ar-SA" sz="1100" b="1" cap="none" spc="0" dirty="0">
              <a:ln/>
              <a:solidFill>
                <a:srgbClr val="C00000"/>
              </a:solidFill>
              <a:effectLst/>
            </a:endParaRP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4651BA79-29C2-4DA7-8812-B18E24F01F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3515919" y="139432"/>
            <a:ext cx="1099129" cy="693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3486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7B237DAB-CA94-5D4B-9FBB-B6F8C5FA6E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5422947" y="133854"/>
            <a:ext cx="2525995" cy="1002086"/>
          </a:xfrm>
        </p:spPr>
        <p:txBody>
          <a:bodyPr/>
          <a:lstStyle/>
          <a:p>
            <a:r>
              <a:rPr lang="ar-SA" sz="4400" dirty="0"/>
              <a:t>الإعلان</a:t>
            </a:r>
            <a:r>
              <a:rPr lang="ar-SA" dirty="0"/>
              <a:t> </a:t>
            </a:r>
            <a:endParaRPr lang="en-US" dirty="0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33F59121-F112-4DCD-8E8E-8138D2EBB5B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36072" y="1269794"/>
            <a:ext cx="9919855" cy="5341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6389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A31FC059-4C3C-B930-1F5C-E824B13D0C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3811431" y="253497"/>
            <a:ext cx="5169607" cy="793856"/>
          </a:xfrm>
        </p:spPr>
        <p:txBody>
          <a:bodyPr>
            <a:normAutofit/>
          </a:bodyPr>
          <a:lstStyle/>
          <a:p>
            <a:r>
              <a:rPr lang="ar-SA" sz="3200" dirty="0">
                <a:solidFill>
                  <a:schemeClr val="accent6">
                    <a:lumMod val="50000"/>
                  </a:schemeClr>
                </a:solidFill>
              </a:rPr>
              <a:t>أهمية أسبوع  العالمي للفضاء</a:t>
            </a:r>
            <a:endParaRPr lang="en-US" sz="32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276" y="4307465"/>
            <a:ext cx="3393957" cy="23543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2650" y="4297949"/>
            <a:ext cx="3250193" cy="23733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C4084EA3-35EA-4838-9280-633EAB48D7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20720" y="964101"/>
            <a:ext cx="7082123" cy="31919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3752248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04C85202-B520-CE2A-DA8C-F4B479662F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3739004" y="371192"/>
            <a:ext cx="5124339" cy="929658"/>
          </a:xfrm>
        </p:spPr>
        <p:txBody>
          <a:bodyPr>
            <a:normAutofit/>
          </a:bodyPr>
          <a:lstStyle/>
          <a:p>
            <a:r>
              <a:rPr lang="ar-SA" sz="4400" dirty="0"/>
              <a:t>التعريف بالبرنامج </a:t>
            </a:r>
            <a:endParaRPr lang="en-US" sz="4400" dirty="0"/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8617" y="1551441"/>
            <a:ext cx="3838669" cy="4932064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4891" y="1551441"/>
            <a:ext cx="4705727" cy="4932064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9F1BE6ED-BDEE-4FA5-9039-F3FCD7E432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1784" y="3120378"/>
            <a:ext cx="3079263" cy="21861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728629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8E054A07-50D7-2586-44B3-DCFA007C53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4119250" y="398352"/>
            <a:ext cx="3838746" cy="775750"/>
          </a:xfrm>
        </p:spPr>
        <p:txBody>
          <a:bodyPr>
            <a:normAutofit/>
          </a:bodyPr>
          <a:lstStyle/>
          <a:p>
            <a:r>
              <a:rPr lang="ar-SA" sz="3600" dirty="0"/>
              <a:t>مشاركات الطالبات </a:t>
            </a:r>
            <a:endParaRPr lang="en-US" sz="3600" dirty="0"/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3059" y="1353072"/>
            <a:ext cx="4724449" cy="4055980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6458" y="1353072"/>
            <a:ext cx="2378469" cy="4228389"/>
          </a:xfrm>
          <a:prstGeom prst="rect">
            <a:avLst/>
          </a:prstGeom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544" y="1376126"/>
            <a:ext cx="2628782" cy="4205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6687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79EA085E-8928-31DC-86B7-85E8A93725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1120" y="0"/>
            <a:ext cx="12263120" cy="6858000"/>
          </a:xfrm>
          <a:prstGeom prst="rect">
            <a:avLst/>
          </a:prstGeom>
        </p:spPr>
      </p:pic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3648468" y="461727"/>
            <a:ext cx="4327635" cy="775749"/>
          </a:xfrm>
        </p:spPr>
        <p:txBody>
          <a:bodyPr>
            <a:normAutofit/>
          </a:bodyPr>
          <a:lstStyle/>
          <a:p>
            <a:r>
              <a:rPr lang="ar-SA" sz="4000"/>
              <a:t>مشاركات الطالبات </a:t>
            </a:r>
            <a:endParaRPr lang="en-US" sz="4000" dirty="0"/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5568" y="1528775"/>
            <a:ext cx="3120994" cy="4161325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161" y="1501719"/>
            <a:ext cx="3071537" cy="4188381"/>
          </a:xfrm>
          <a:prstGeom prst="rect">
            <a:avLst/>
          </a:prstGeom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50" y="1501719"/>
            <a:ext cx="3573941" cy="4188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962907"/>
      </p:ext>
    </p:extLst>
  </p:cSld>
  <p:clrMapOvr>
    <a:masterClrMapping/>
  </p:clrMapOvr>
</p:sld>
</file>

<file path=ppt/theme/theme1.xml><?xml version="1.0" encoding="utf-8"?>
<a:theme xmlns:a="http://schemas.openxmlformats.org/drawingml/2006/main" name="قطرة">
  <a:themeElements>
    <a:clrScheme name="قطرة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قطرة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قطرة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TM04033925[[fn=قطرة]]</Template>
  <TotalTime>474</TotalTime>
  <Words>286</Words>
  <Application>Microsoft Office PowerPoint</Application>
  <PresentationFormat>شاشة عريضة</PresentationFormat>
  <Paragraphs>133</Paragraphs>
  <Slides>13</Slides>
  <Notes>0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5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13</vt:i4>
      </vt:variant>
    </vt:vector>
  </HeadingPairs>
  <TitlesOfParts>
    <vt:vector size="19" baseType="lpstr">
      <vt:lpstr>Akhbar MT</vt:lpstr>
      <vt:lpstr>Andalus</vt:lpstr>
      <vt:lpstr>Arial</vt:lpstr>
      <vt:lpstr>Calibri</vt:lpstr>
      <vt:lpstr>Tw Cen MT</vt:lpstr>
      <vt:lpstr>قطرة</vt:lpstr>
      <vt:lpstr>تقرير أسبوع الفضاء العالمي 2023</vt:lpstr>
      <vt:lpstr>عرض تقديمي في PowerPoint</vt:lpstr>
      <vt:lpstr>لجنة أسبوع الفضاء العالمي 2023</vt:lpstr>
      <vt:lpstr>خطة تفعيل أسبوع الفضاء</vt:lpstr>
      <vt:lpstr>الإعلان </vt:lpstr>
      <vt:lpstr>أهمية أسبوع  العالمي للفضاء</vt:lpstr>
      <vt:lpstr>التعريف بالبرنامج </vt:lpstr>
      <vt:lpstr>مشاركات الطالبات </vt:lpstr>
      <vt:lpstr>مشاركات الطالبات </vt:lpstr>
      <vt:lpstr>مقالات </vt:lpstr>
      <vt:lpstr>رحلة الى الفضاء</vt:lpstr>
      <vt:lpstr>معرض الفضاء الافتراضي </vt:lpstr>
      <vt:lpstr>الفضاء وريادة الأعمال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تقرير أسبوع الفضاء العالمي 2020 عن بعد</dc:title>
  <dc:creator>زمن الحيرة</dc:creator>
  <cp:lastModifiedBy>. .</cp:lastModifiedBy>
  <cp:revision>22</cp:revision>
  <cp:lastPrinted>2023-10-09T08:23:33Z</cp:lastPrinted>
  <dcterms:created xsi:type="dcterms:W3CDTF">2020-10-18T16:00:04Z</dcterms:created>
  <dcterms:modified xsi:type="dcterms:W3CDTF">2023-10-11T09:00:36Z</dcterms:modified>
</cp:coreProperties>
</file>